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72" r:id="rId2"/>
    <p:sldId id="264" r:id="rId3"/>
    <p:sldId id="269" r:id="rId4"/>
    <p:sldId id="267" r:id="rId5"/>
    <p:sldId id="280" r:id="rId6"/>
    <p:sldId id="268" r:id="rId7"/>
    <p:sldId id="281" r:id="rId8"/>
    <p:sldId id="282" r:id="rId9"/>
    <p:sldId id="259" r:id="rId10"/>
    <p:sldId id="260" r:id="rId11"/>
    <p:sldId id="285" r:id="rId12"/>
    <p:sldId id="286" r:id="rId13"/>
    <p:sldId id="271" r:id="rId14"/>
    <p:sldId id="284" r:id="rId15"/>
    <p:sldId id="275" r:id="rId16"/>
    <p:sldId id="283" r:id="rId17"/>
    <p:sldId id="287" r:id="rId18"/>
    <p:sldId id="288" r:id="rId19"/>
    <p:sldId id="289" r:id="rId20"/>
    <p:sldId id="277" r:id="rId21"/>
    <p:sldId id="278" r:id="rId22"/>
    <p:sldId id="266" r:id="rId23"/>
  </p:sldIdLst>
  <p:sldSz cx="18288000" cy="10287000"/>
  <p:notesSz cx="6858000" cy="9144000"/>
  <p:embeddedFontLst>
    <p:embeddedFont>
      <p:font typeface="Be Vietnam" panose="020B0604020202020204" charset="0"/>
      <p:regular r:id="rId25"/>
    </p:embeddedFont>
    <p:embeddedFont>
      <p:font typeface="Be Vietnam Ultra-Bold" panose="020B0604020202020204" charset="0"/>
      <p:regular r:id="rId26"/>
    </p:embeddedFont>
    <p:embeddedFont>
      <p:font typeface="Quicksand Medium"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9A8"/>
    <a:srgbClr val="06C8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7" autoAdjust="0"/>
    <p:restoredTop sz="94622" autoAdjust="0"/>
  </p:normalViewPr>
  <p:slideViewPr>
    <p:cSldViewPr>
      <p:cViewPr>
        <p:scale>
          <a:sx n="48" d="100"/>
          <a:sy n="48" d="100"/>
        </p:scale>
        <p:origin x="2036" y="8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than Wen" userId="9b44dbb4557645ec" providerId="LiveId" clId="{861D779E-8FAB-4884-8022-0C8FD2D49DE6}"/>
    <pc:docChg chg="undo redo custSel addSld delSld modSld sldOrd">
      <pc:chgData name="Ethan Wen" userId="9b44dbb4557645ec" providerId="LiveId" clId="{861D779E-8FAB-4884-8022-0C8FD2D49DE6}" dt="2024-07-22T08:52:59.860" v="6018" actId="1076"/>
      <pc:docMkLst>
        <pc:docMk/>
      </pc:docMkLst>
      <pc:sldChg chg="del">
        <pc:chgData name="Ethan Wen" userId="9b44dbb4557645ec" providerId="LiveId" clId="{861D779E-8FAB-4884-8022-0C8FD2D49DE6}" dt="2024-07-21T21:20:29.960" v="0" actId="47"/>
        <pc:sldMkLst>
          <pc:docMk/>
          <pc:sldMk cId="0" sldId="256"/>
        </pc:sldMkLst>
      </pc:sldChg>
      <pc:sldChg chg="del">
        <pc:chgData name="Ethan Wen" userId="9b44dbb4557645ec" providerId="LiveId" clId="{861D779E-8FAB-4884-8022-0C8FD2D49DE6}" dt="2024-07-22T02:22:36.143" v="509" actId="47"/>
        <pc:sldMkLst>
          <pc:docMk/>
          <pc:sldMk cId="0" sldId="257"/>
        </pc:sldMkLst>
      </pc:sldChg>
      <pc:sldChg chg="addSp delSp modSp del mod ord">
        <pc:chgData name="Ethan Wen" userId="9b44dbb4557645ec" providerId="LiveId" clId="{861D779E-8FAB-4884-8022-0C8FD2D49DE6}" dt="2024-07-22T08:39:31.798" v="5725" actId="47"/>
        <pc:sldMkLst>
          <pc:docMk/>
          <pc:sldMk cId="0" sldId="258"/>
        </pc:sldMkLst>
        <pc:spChg chg="mod">
          <ac:chgData name="Ethan Wen" userId="9b44dbb4557645ec" providerId="LiveId" clId="{861D779E-8FAB-4884-8022-0C8FD2D49DE6}" dt="2024-07-22T07:48:15.571" v="4229" actId="20577"/>
          <ac:spMkLst>
            <pc:docMk/>
            <pc:sldMk cId="0" sldId="258"/>
            <ac:spMk id="5" creationId="{00000000-0000-0000-0000-000000000000}"/>
          </ac:spMkLst>
        </pc:spChg>
        <pc:spChg chg="mod">
          <ac:chgData name="Ethan Wen" userId="9b44dbb4557645ec" providerId="LiveId" clId="{861D779E-8FAB-4884-8022-0C8FD2D49DE6}" dt="2024-07-22T08:06:49.370" v="4571" actId="20577"/>
          <ac:spMkLst>
            <pc:docMk/>
            <pc:sldMk cId="0" sldId="258"/>
            <ac:spMk id="7" creationId="{43E4889E-E00C-6341-131A-E2DF3F001C4F}"/>
          </ac:spMkLst>
        </pc:spChg>
        <pc:spChg chg="mod">
          <ac:chgData name="Ethan Wen" userId="9b44dbb4557645ec" providerId="LiveId" clId="{861D779E-8FAB-4884-8022-0C8FD2D49DE6}" dt="2024-07-22T08:06:15.324" v="4544" actId="1076"/>
          <ac:spMkLst>
            <pc:docMk/>
            <pc:sldMk cId="0" sldId="258"/>
            <ac:spMk id="8" creationId="{29033E49-DC71-1D25-AA6F-A13A366CC74D}"/>
          </ac:spMkLst>
        </pc:spChg>
        <pc:spChg chg="del mod">
          <ac:chgData name="Ethan Wen" userId="9b44dbb4557645ec" providerId="LiveId" clId="{861D779E-8FAB-4884-8022-0C8FD2D49DE6}" dt="2024-07-22T07:48:26.270" v="4233"/>
          <ac:spMkLst>
            <pc:docMk/>
            <pc:sldMk cId="0" sldId="258"/>
            <ac:spMk id="9" creationId="{9ECB441C-2B09-D29C-EF9A-C08F740752CC}"/>
          </ac:spMkLst>
        </pc:spChg>
        <pc:spChg chg="add mod">
          <ac:chgData name="Ethan Wen" userId="9b44dbb4557645ec" providerId="LiveId" clId="{861D779E-8FAB-4884-8022-0C8FD2D49DE6}" dt="2024-07-22T08:05:11.337" v="4519" actId="1076"/>
          <ac:spMkLst>
            <pc:docMk/>
            <pc:sldMk cId="0" sldId="258"/>
            <ac:spMk id="15" creationId="{21141884-A634-4E89-97EE-E6AD580A77C6}"/>
          </ac:spMkLst>
        </pc:spChg>
        <pc:grpChg chg="del">
          <ac:chgData name="Ethan Wen" userId="9b44dbb4557645ec" providerId="LiveId" clId="{861D779E-8FAB-4884-8022-0C8FD2D49DE6}" dt="2024-07-22T06:32:51.223" v="3654" actId="478"/>
          <ac:grpSpMkLst>
            <pc:docMk/>
            <pc:sldMk cId="0" sldId="258"/>
            <ac:grpSpMk id="2" creationId="{00000000-0000-0000-0000-000000000000}"/>
          </ac:grpSpMkLst>
        </pc:grpChg>
        <pc:picChg chg="add del mod">
          <ac:chgData name="Ethan Wen" userId="9b44dbb4557645ec" providerId="LiveId" clId="{861D779E-8FAB-4884-8022-0C8FD2D49DE6}" dt="2024-07-22T08:06:51.872" v="4572" actId="478"/>
          <ac:picMkLst>
            <pc:docMk/>
            <pc:sldMk cId="0" sldId="258"/>
            <ac:picMk id="11" creationId="{EE4EC435-9487-C1D4-0929-20A22CEA7B20}"/>
          </ac:picMkLst>
        </pc:picChg>
      </pc:sldChg>
      <pc:sldChg chg="addSp delSp modSp add del mod">
        <pc:chgData name="Ethan Wen" userId="9b44dbb4557645ec" providerId="LiveId" clId="{861D779E-8FAB-4884-8022-0C8FD2D49DE6}" dt="2024-07-22T08:12:39.665" v="4680" actId="478"/>
        <pc:sldMkLst>
          <pc:docMk/>
          <pc:sldMk cId="0" sldId="259"/>
        </pc:sldMkLst>
        <pc:spChg chg="mod">
          <ac:chgData name="Ethan Wen" userId="9b44dbb4557645ec" providerId="LiveId" clId="{861D779E-8FAB-4884-8022-0C8FD2D49DE6}" dt="2024-07-22T07:47:57.884" v="4216" actId="1076"/>
          <ac:spMkLst>
            <pc:docMk/>
            <pc:sldMk cId="0" sldId="259"/>
            <ac:spMk id="5" creationId="{00000000-0000-0000-0000-000000000000}"/>
          </ac:spMkLst>
        </pc:spChg>
        <pc:spChg chg="del">
          <ac:chgData name="Ethan Wen" userId="9b44dbb4557645ec" providerId="LiveId" clId="{861D779E-8FAB-4884-8022-0C8FD2D49DE6}" dt="2024-07-22T07:49:03.010" v="4244" actId="478"/>
          <ac:spMkLst>
            <pc:docMk/>
            <pc:sldMk cId="0" sldId="259"/>
            <ac:spMk id="6" creationId="{00000000-0000-0000-0000-000000000000}"/>
          </ac:spMkLst>
        </pc:spChg>
        <pc:spChg chg="del">
          <ac:chgData name="Ethan Wen" userId="9b44dbb4557645ec" providerId="LiveId" clId="{861D779E-8FAB-4884-8022-0C8FD2D49DE6}" dt="2024-07-22T07:49:03.010" v="4244" actId="478"/>
          <ac:spMkLst>
            <pc:docMk/>
            <pc:sldMk cId="0" sldId="259"/>
            <ac:spMk id="7" creationId="{00000000-0000-0000-0000-000000000000}"/>
          </ac:spMkLst>
        </pc:spChg>
        <pc:spChg chg="del">
          <ac:chgData name="Ethan Wen" userId="9b44dbb4557645ec" providerId="LiveId" clId="{861D779E-8FAB-4884-8022-0C8FD2D49DE6}" dt="2024-07-22T07:48:59.619" v="4243" actId="478"/>
          <ac:spMkLst>
            <pc:docMk/>
            <pc:sldMk cId="0" sldId="259"/>
            <ac:spMk id="11" creationId="{00000000-0000-0000-0000-000000000000}"/>
          </ac:spMkLst>
        </pc:spChg>
        <pc:spChg chg="del">
          <ac:chgData name="Ethan Wen" userId="9b44dbb4557645ec" providerId="LiveId" clId="{861D779E-8FAB-4884-8022-0C8FD2D49DE6}" dt="2024-07-22T07:48:59.619" v="4243" actId="478"/>
          <ac:spMkLst>
            <pc:docMk/>
            <pc:sldMk cId="0" sldId="259"/>
            <ac:spMk id="12" creationId="{00000000-0000-0000-0000-000000000000}"/>
          </ac:spMkLst>
        </pc:spChg>
        <pc:spChg chg="del">
          <ac:chgData name="Ethan Wen" userId="9b44dbb4557645ec" providerId="LiveId" clId="{861D779E-8FAB-4884-8022-0C8FD2D49DE6}" dt="2024-07-22T07:48:59.619" v="4243" actId="478"/>
          <ac:spMkLst>
            <pc:docMk/>
            <pc:sldMk cId="0" sldId="259"/>
            <ac:spMk id="16" creationId="{00000000-0000-0000-0000-000000000000}"/>
          </ac:spMkLst>
        </pc:spChg>
        <pc:spChg chg="del">
          <ac:chgData name="Ethan Wen" userId="9b44dbb4557645ec" providerId="LiveId" clId="{861D779E-8FAB-4884-8022-0C8FD2D49DE6}" dt="2024-07-22T07:48:59.619" v="4243" actId="478"/>
          <ac:spMkLst>
            <pc:docMk/>
            <pc:sldMk cId="0" sldId="259"/>
            <ac:spMk id="17" creationId="{00000000-0000-0000-0000-000000000000}"/>
          </ac:spMkLst>
        </pc:spChg>
        <pc:spChg chg="del">
          <ac:chgData name="Ethan Wen" userId="9b44dbb4557645ec" providerId="LiveId" clId="{861D779E-8FAB-4884-8022-0C8FD2D49DE6}" dt="2024-07-22T07:48:59.619" v="4243" actId="478"/>
          <ac:spMkLst>
            <pc:docMk/>
            <pc:sldMk cId="0" sldId="259"/>
            <ac:spMk id="21" creationId="{00000000-0000-0000-0000-000000000000}"/>
          </ac:spMkLst>
        </pc:spChg>
        <pc:spChg chg="del">
          <ac:chgData name="Ethan Wen" userId="9b44dbb4557645ec" providerId="LiveId" clId="{861D779E-8FAB-4884-8022-0C8FD2D49DE6}" dt="2024-07-22T07:48:59.619" v="4243" actId="478"/>
          <ac:spMkLst>
            <pc:docMk/>
            <pc:sldMk cId="0" sldId="259"/>
            <ac:spMk id="22" creationId="{00000000-0000-0000-0000-000000000000}"/>
          </ac:spMkLst>
        </pc:spChg>
        <pc:spChg chg="del">
          <ac:chgData name="Ethan Wen" userId="9b44dbb4557645ec" providerId="LiveId" clId="{861D779E-8FAB-4884-8022-0C8FD2D49DE6}" dt="2024-07-22T07:50:29.537" v="4349" actId="478"/>
          <ac:spMkLst>
            <pc:docMk/>
            <pc:sldMk cId="0" sldId="259"/>
            <ac:spMk id="23" creationId="{571CDFFD-B6F6-6B7A-8C6B-3B75677BAA86}"/>
          </ac:spMkLst>
        </pc:spChg>
        <pc:spChg chg="del">
          <ac:chgData name="Ethan Wen" userId="9b44dbb4557645ec" providerId="LiveId" clId="{861D779E-8FAB-4884-8022-0C8FD2D49DE6}" dt="2024-07-22T07:49:03.010" v="4244" actId="478"/>
          <ac:spMkLst>
            <pc:docMk/>
            <pc:sldMk cId="0" sldId="259"/>
            <ac:spMk id="29" creationId="{89022244-1CDC-5E25-ECDA-81E27B559AD7}"/>
          </ac:spMkLst>
        </pc:spChg>
        <pc:spChg chg="del">
          <ac:chgData name="Ethan Wen" userId="9b44dbb4557645ec" providerId="LiveId" clId="{861D779E-8FAB-4884-8022-0C8FD2D49DE6}" dt="2024-07-22T07:49:03.010" v="4244" actId="478"/>
          <ac:spMkLst>
            <pc:docMk/>
            <pc:sldMk cId="0" sldId="259"/>
            <ac:spMk id="30" creationId="{A16377D3-33C5-B6E4-8437-E11D81E6DF46}"/>
          </ac:spMkLst>
        </pc:spChg>
        <pc:spChg chg="add mod">
          <ac:chgData name="Ethan Wen" userId="9b44dbb4557645ec" providerId="LiveId" clId="{861D779E-8FAB-4884-8022-0C8FD2D49DE6}" dt="2024-07-22T08:03:58.819" v="4511" actId="1076"/>
          <ac:spMkLst>
            <pc:docMk/>
            <pc:sldMk cId="0" sldId="259"/>
            <ac:spMk id="32" creationId="{51085BB9-C912-72A2-6BBA-1632F4BE82BA}"/>
          </ac:spMkLst>
        </pc:spChg>
        <pc:spChg chg="del">
          <ac:chgData name="Ethan Wen" userId="9b44dbb4557645ec" providerId="LiveId" clId="{861D779E-8FAB-4884-8022-0C8FD2D49DE6}" dt="2024-07-22T07:48:59.619" v="4243" actId="478"/>
          <ac:spMkLst>
            <pc:docMk/>
            <pc:sldMk cId="0" sldId="259"/>
            <ac:spMk id="36" creationId="{3CB3F18A-CCCA-D47E-A563-D7074C9FD603}"/>
          </ac:spMkLst>
        </pc:spChg>
        <pc:spChg chg="del">
          <ac:chgData name="Ethan Wen" userId="9b44dbb4557645ec" providerId="LiveId" clId="{861D779E-8FAB-4884-8022-0C8FD2D49DE6}" dt="2024-07-22T07:49:03.010" v="4244" actId="478"/>
          <ac:spMkLst>
            <pc:docMk/>
            <pc:sldMk cId="0" sldId="259"/>
            <ac:spMk id="37" creationId="{02B9F764-02F3-520C-6324-D2E3841E2F5D}"/>
          </ac:spMkLst>
        </pc:spChg>
        <pc:spChg chg="add mod">
          <ac:chgData name="Ethan Wen" userId="9b44dbb4557645ec" providerId="LiveId" clId="{861D779E-8FAB-4884-8022-0C8FD2D49DE6}" dt="2024-07-22T08:03:53.542" v="4510" actId="1076"/>
          <ac:spMkLst>
            <pc:docMk/>
            <pc:sldMk cId="0" sldId="259"/>
            <ac:spMk id="38" creationId="{05E4146E-AB97-0D63-1941-06B9186EF56A}"/>
          </ac:spMkLst>
        </pc:spChg>
        <pc:spChg chg="add mod">
          <ac:chgData name="Ethan Wen" userId="9b44dbb4557645ec" providerId="LiveId" clId="{861D779E-8FAB-4884-8022-0C8FD2D49DE6}" dt="2024-07-22T07:51:03.353" v="4355"/>
          <ac:spMkLst>
            <pc:docMk/>
            <pc:sldMk cId="0" sldId="259"/>
            <ac:spMk id="39" creationId="{A4701649-4504-D04E-EC1D-A137F0C8BBF3}"/>
          </ac:spMkLst>
        </pc:spChg>
        <pc:spChg chg="add del mod">
          <ac:chgData name="Ethan Wen" userId="9b44dbb4557645ec" providerId="LiveId" clId="{861D779E-8FAB-4884-8022-0C8FD2D49DE6}" dt="2024-07-22T07:51:41.466" v="4358" actId="478"/>
          <ac:spMkLst>
            <pc:docMk/>
            <pc:sldMk cId="0" sldId="259"/>
            <ac:spMk id="40" creationId="{47461AC2-2333-2B90-FDE1-0F1F5C217369}"/>
          </ac:spMkLst>
        </pc:spChg>
        <pc:spChg chg="add mod">
          <ac:chgData name="Ethan Wen" userId="9b44dbb4557645ec" providerId="LiveId" clId="{861D779E-8FAB-4884-8022-0C8FD2D49DE6}" dt="2024-07-22T07:53:06.189" v="4372" actId="1076"/>
          <ac:spMkLst>
            <pc:docMk/>
            <pc:sldMk cId="0" sldId="259"/>
            <ac:spMk id="43" creationId="{58B462B4-68C7-D230-653E-B003C0859FFD}"/>
          </ac:spMkLst>
        </pc:spChg>
        <pc:spChg chg="add mod">
          <ac:chgData name="Ethan Wen" userId="9b44dbb4557645ec" providerId="LiveId" clId="{861D779E-8FAB-4884-8022-0C8FD2D49DE6}" dt="2024-07-22T07:53:01.004" v="4370" actId="1076"/>
          <ac:spMkLst>
            <pc:docMk/>
            <pc:sldMk cId="0" sldId="259"/>
            <ac:spMk id="44" creationId="{2F7AE29B-C4A2-0A74-F9AF-F7F4E26D8A71}"/>
          </ac:spMkLst>
        </pc:spChg>
        <pc:spChg chg="add mod">
          <ac:chgData name="Ethan Wen" userId="9b44dbb4557645ec" providerId="LiveId" clId="{861D779E-8FAB-4884-8022-0C8FD2D49DE6}" dt="2024-07-22T07:53:37.309" v="4400" actId="1076"/>
          <ac:spMkLst>
            <pc:docMk/>
            <pc:sldMk cId="0" sldId="259"/>
            <ac:spMk id="46" creationId="{CC21D2F1-B91E-D215-B95C-64E5A3DE95ED}"/>
          </ac:spMkLst>
        </pc:spChg>
        <pc:spChg chg="add mod">
          <ac:chgData name="Ethan Wen" userId="9b44dbb4557645ec" providerId="LiveId" clId="{861D779E-8FAB-4884-8022-0C8FD2D49DE6}" dt="2024-07-22T07:53:37.309" v="4400" actId="1076"/>
          <ac:spMkLst>
            <pc:docMk/>
            <pc:sldMk cId="0" sldId="259"/>
            <ac:spMk id="47" creationId="{C02CD7DD-7BDA-9A20-FD7C-706149AECEC1}"/>
          </ac:spMkLst>
        </pc:spChg>
        <pc:spChg chg="add mod">
          <ac:chgData name="Ethan Wen" userId="9b44dbb4557645ec" providerId="LiveId" clId="{861D779E-8FAB-4884-8022-0C8FD2D49DE6}" dt="2024-07-22T08:01:08.007" v="4461" actId="1076"/>
          <ac:spMkLst>
            <pc:docMk/>
            <pc:sldMk cId="0" sldId="259"/>
            <ac:spMk id="52" creationId="{BC9F704F-3ACB-07DF-260D-4E51B4B0CF19}"/>
          </ac:spMkLst>
        </pc:spChg>
        <pc:spChg chg="add mod">
          <ac:chgData name="Ethan Wen" userId="9b44dbb4557645ec" providerId="LiveId" clId="{861D779E-8FAB-4884-8022-0C8FD2D49DE6}" dt="2024-07-22T08:00:49.855" v="4429"/>
          <ac:spMkLst>
            <pc:docMk/>
            <pc:sldMk cId="0" sldId="259"/>
            <ac:spMk id="53" creationId="{F3A77F52-E96B-B701-7732-5BB3C1E72296}"/>
          </ac:spMkLst>
        </pc:spChg>
        <pc:spChg chg="add mod">
          <ac:chgData name="Ethan Wen" userId="9b44dbb4557645ec" providerId="LiveId" clId="{861D779E-8FAB-4884-8022-0C8FD2D49DE6}" dt="2024-07-22T08:01:20.856" v="4478" actId="1076"/>
          <ac:spMkLst>
            <pc:docMk/>
            <pc:sldMk cId="0" sldId="259"/>
            <ac:spMk id="54" creationId="{430A4FE7-A9D8-F5B7-5B8B-BA081AFE22CA}"/>
          </ac:spMkLst>
        </pc:spChg>
        <pc:spChg chg="add mod">
          <ac:chgData name="Ethan Wen" userId="9b44dbb4557645ec" providerId="LiveId" clId="{861D779E-8FAB-4884-8022-0C8FD2D49DE6}" dt="2024-07-22T08:01:56.158" v="4500" actId="1076"/>
          <ac:spMkLst>
            <pc:docMk/>
            <pc:sldMk cId="0" sldId="259"/>
            <ac:spMk id="55" creationId="{D3EB7131-A1F4-43BB-3ABB-C77C7E7CEDFF}"/>
          </ac:spMkLst>
        </pc:spChg>
        <pc:spChg chg="add mod">
          <ac:chgData name="Ethan Wen" userId="9b44dbb4557645ec" providerId="LiveId" clId="{861D779E-8FAB-4884-8022-0C8FD2D49DE6}" dt="2024-07-22T08:02:05.800" v="4503" actId="1076"/>
          <ac:spMkLst>
            <pc:docMk/>
            <pc:sldMk cId="0" sldId="259"/>
            <ac:spMk id="56" creationId="{DB3EF2AA-7A2A-9E89-BAAD-81212B642617}"/>
          </ac:spMkLst>
        </pc:spChg>
        <pc:spChg chg="add del mod">
          <ac:chgData name="Ethan Wen" userId="9b44dbb4557645ec" providerId="LiveId" clId="{861D779E-8FAB-4884-8022-0C8FD2D49DE6}" dt="2024-07-22T08:12:39.665" v="4680" actId="478"/>
          <ac:spMkLst>
            <pc:docMk/>
            <pc:sldMk cId="0" sldId="259"/>
            <ac:spMk id="59" creationId="{9221290F-80EE-0254-86C2-45D12F0B7D6A}"/>
          </ac:spMkLst>
        </pc:spChg>
        <pc:grpChg chg="del">
          <ac:chgData name="Ethan Wen" userId="9b44dbb4557645ec" providerId="LiveId" clId="{861D779E-8FAB-4884-8022-0C8FD2D49DE6}" dt="2024-07-22T07:49:03.010" v="4244" actId="478"/>
          <ac:grpSpMkLst>
            <pc:docMk/>
            <pc:sldMk cId="0" sldId="259"/>
            <ac:grpSpMk id="2" creationId="{00000000-0000-0000-0000-000000000000}"/>
          </ac:grpSpMkLst>
        </pc:grpChg>
        <pc:grpChg chg="del">
          <ac:chgData name="Ethan Wen" userId="9b44dbb4557645ec" providerId="LiveId" clId="{861D779E-8FAB-4884-8022-0C8FD2D49DE6}" dt="2024-07-22T07:48:59.619" v="4243" actId="478"/>
          <ac:grpSpMkLst>
            <pc:docMk/>
            <pc:sldMk cId="0" sldId="259"/>
            <ac:grpSpMk id="8" creationId="{00000000-0000-0000-0000-000000000000}"/>
          </ac:grpSpMkLst>
        </pc:grpChg>
        <pc:grpChg chg="del">
          <ac:chgData name="Ethan Wen" userId="9b44dbb4557645ec" providerId="LiveId" clId="{861D779E-8FAB-4884-8022-0C8FD2D49DE6}" dt="2024-07-22T07:48:59.619" v="4243" actId="478"/>
          <ac:grpSpMkLst>
            <pc:docMk/>
            <pc:sldMk cId="0" sldId="259"/>
            <ac:grpSpMk id="13" creationId="{00000000-0000-0000-0000-000000000000}"/>
          </ac:grpSpMkLst>
        </pc:grpChg>
        <pc:grpChg chg="del">
          <ac:chgData name="Ethan Wen" userId="9b44dbb4557645ec" providerId="LiveId" clId="{861D779E-8FAB-4884-8022-0C8FD2D49DE6}" dt="2024-07-22T07:48:59.619" v="4243" actId="478"/>
          <ac:grpSpMkLst>
            <pc:docMk/>
            <pc:sldMk cId="0" sldId="259"/>
            <ac:grpSpMk id="18" creationId="{00000000-0000-0000-0000-000000000000}"/>
          </ac:grpSpMkLst>
        </pc:grpChg>
        <pc:grpChg chg="del">
          <ac:chgData name="Ethan Wen" userId="9b44dbb4557645ec" providerId="LiveId" clId="{861D779E-8FAB-4884-8022-0C8FD2D49DE6}" dt="2024-07-22T07:49:03.010" v="4244" actId="478"/>
          <ac:grpSpMkLst>
            <pc:docMk/>
            <pc:sldMk cId="0" sldId="259"/>
            <ac:grpSpMk id="24" creationId="{9895948F-6B3F-87C5-E3DB-E8E20CBCE952}"/>
          </ac:grpSpMkLst>
        </pc:grpChg>
        <pc:grpChg chg="del">
          <ac:chgData name="Ethan Wen" userId="9b44dbb4557645ec" providerId="LiveId" clId="{861D779E-8FAB-4884-8022-0C8FD2D49DE6}" dt="2024-07-22T07:49:03.010" v="4244" actId="478"/>
          <ac:grpSpMkLst>
            <pc:docMk/>
            <pc:sldMk cId="0" sldId="259"/>
            <ac:grpSpMk id="33" creationId="{584353A2-D9EC-FFFE-4262-62EDBEC60B0C}"/>
          </ac:grpSpMkLst>
        </pc:grpChg>
        <pc:picChg chg="del">
          <ac:chgData name="Ethan Wen" userId="9b44dbb4557645ec" providerId="LiveId" clId="{861D779E-8FAB-4884-8022-0C8FD2D49DE6}" dt="2024-07-22T07:45:27.118" v="4189" actId="478"/>
          <ac:picMkLst>
            <pc:docMk/>
            <pc:sldMk cId="0" sldId="259"/>
            <ac:picMk id="27" creationId="{76803E96-770C-5C3D-A342-0D0AAA012591}"/>
          </ac:picMkLst>
        </pc:picChg>
        <pc:picChg chg="add mod">
          <ac:chgData name="Ethan Wen" userId="9b44dbb4557645ec" providerId="LiveId" clId="{861D779E-8FAB-4884-8022-0C8FD2D49DE6}" dt="2024-07-22T08:04:01.720" v="4512" actId="1076"/>
          <ac:picMkLst>
            <pc:docMk/>
            <pc:sldMk cId="0" sldId="259"/>
            <ac:picMk id="28" creationId="{321EF05C-6E40-D495-2BC1-470AF2E0E963}"/>
          </ac:picMkLst>
        </pc:picChg>
        <pc:picChg chg="del">
          <ac:chgData name="Ethan Wen" userId="9b44dbb4557645ec" providerId="LiveId" clId="{861D779E-8FAB-4884-8022-0C8FD2D49DE6}" dt="2024-07-22T07:45:28.383" v="4190" actId="478"/>
          <ac:picMkLst>
            <pc:docMk/>
            <pc:sldMk cId="0" sldId="259"/>
            <ac:picMk id="31" creationId="{E0650DF6-0558-1119-A4C3-772C79E435BA}"/>
          </ac:picMkLst>
        </pc:picChg>
        <pc:picChg chg="add del mod">
          <ac:chgData name="Ethan Wen" userId="9b44dbb4557645ec" providerId="LiveId" clId="{861D779E-8FAB-4884-8022-0C8FD2D49DE6}" dt="2024-07-22T07:51:41.466" v="4358" actId="478"/>
          <ac:picMkLst>
            <pc:docMk/>
            <pc:sldMk cId="0" sldId="259"/>
            <ac:picMk id="41" creationId="{AFAAD22E-F13D-C16D-6496-0B6AC20C2BCF}"/>
          </ac:picMkLst>
        </pc:picChg>
        <pc:picChg chg="add mod">
          <ac:chgData name="Ethan Wen" userId="9b44dbb4557645ec" providerId="LiveId" clId="{861D779E-8FAB-4884-8022-0C8FD2D49DE6}" dt="2024-07-22T07:51:47.275" v="4360" actId="1076"/>
          <ac:picMkLst>
            <pc:docMk/>
            <pc:sldMk cId="0" sldId="259"/>
            <ac:picMk id="42" creationId="{3A90CB84-7072-CC22-5A5B-189757ED8E13}"/>
          </ac:picMkLst>
        </pc:picChg>
        <pc:picChg chg="add mod">
          <ac:chgData name="Ethan Wen" userId="9b44dbb4557645ec" providerId="LiveId" clId="{861D779E-8FAB-4884-8022-0C8FD2D49DE6}" dt="2024-07-22T07:53:38.825" v="4401" actId="1076"/>
          <ac:picMkLst>
            <pc:docMk/>
            <pc:sldMk cId="0" sldId="259"/>
            <ac:picMk id="45" creationId="{01963276-2B51-D97F-59A5-983FF1CE33A5}"/>
          </ac:picMkLst>
        </pc:picChg>
        <pc:picChg chg="add del mod">
          <ac:chgData name="Ethan Wen" userId="9b44dbb4557645ec" providerId="LiveId" clId="{861D779E-8FAB-4884-8022-0C8FD2D49DE6}" dt="2024-07-22T07:57:02.629" v="4405" actId="478"/>
          <ac:picMkLst>
            <pc:docMk/>
            <pc:sldMk cId="0" sldId="259"/>
            <ac:picMk id="49" creationId="{F0AC7516-F75F-C6FC-479D-C2E3BFA39FB3}"/>
          </ac:picMkLst>
        </pc:picChg>
        <pc:picChg chg="add mod">
          <ac:chgData name="Ethan Wen" userId="9b44dbb4557645ec" providerId="LiveId" clId="{861D779E-8FAB-4884-8022-0C8FD2D49DE6}" dt="2024-07-22T08:00:56.293" v="4431" actId="1076"/>
          <ac:picMkLst>
            <pc:docMk/>
            <pc:sldMk cId="0" sldId="259"/>
            <ac:picMk id="51" creationId="{3F8FF57F-9F49-43BA-E3B3-F01460D639FC}"/>
          </ac:picMkLst>
        </pc:picChg>
        <pc:picChg chg="add mod">
          <ac:chgData name="Ethan Wen" userId="9b44dbb4557645ec" providerId="LiveId" clId="{861D779E-8FAB-4884-8022-0C8FD2D49DE6}" dt="2024-07-22T08:03:16.517" v="4509" actId="1076"/>
          <ac:picMkLst>
            <pc:docMk/>
            <pc:sldMk cId="0" sldId="259"/>
            <ac:picMk id="58" creationId="{628FBAFC-F0CB-DFEF-BC81-C121E40282B5}"/>
          </ac:picMkLst>
        </pc:picChg>
      </pc:sldChg>
      <pc:sldChg chg="addSp delSp modSp mod ord">
        <pc:chgData name="Ethan Wen" userId="9b44dbb4557645ec" providerId="LiveId" clId="{861D779E-8FAB-4884-8022-0C8FD2D49DE6}" dt="2024-07-22T08:39:03.404" v="5724" actId="1076"/>
        <pc:sldMkLst>
          <pc:docMk/>
          <pc:sldMk cId="0" sldId="260"/>
        </pc:sldMkLst>
        <pc:spChg chg="add del">
          <ac:chgData name="Ethan Wen" userId="9b44dbb4557645ec" providerId="LiveId" clId="{861D779E-8FAB-4884-8022-0C8FD2D49DE6}" dt="2024-07-22T08:37:53.473" v="5706" actId="22"/>
          <ac:spMkLst>
            <pc:docMk/>
            <pc:sldMk cId="0" sldId="260"/>
            <ac:spMk id="3" creationId="{77A946A7-9F0D-CF1A-6671-90DD08C77C19}"/>
          </ac:spMkLst>
        </pc:spChg>
        <pc:spChg chg="add mod">
          <ac:chgData name="Ethan Wen" userId="9b44dbb4557645ec" providerId="LiveId" clId="{861D779E-8FAB-4884-8022-0C8FD2D49DE6}" dt="2024-07-22T08:38:26.140" v="5714" actId="1076"/>
          <ac:spMkLst>
            <pc:docMk/>
            <pc:sldMk cId="0" sldId="260"/>
            <ac:spMk id="6" creationId="{6E5627FF-FDDE-1888-478A-C7750EFB9912}"/>
          </ac:spMkLst>
        </pc:spChg>
        <pc:spChg chg="add mod">
          <ac:chgData name="Ethan Wen" userId="9b44dbb4557645ec" providerId="LiveId" clId="{861D779E-8FAB-4884-8022-0C8FD2D49DE6}" dt="2024-07-22T08:38:33.523" v="5715"/>
          <ac:spMkLst>
            <pc:docMk/>
            <pc:sldMk cId="0" sldId="260"/>
            <ac:spMk id="7" creationId="{A0A2E64A-577C-AF23-9B2C-777007C50DCD}"/>
          </ac:spMkLst>
        </pc:spChg>
        <pc:spChg chg="mod">
          <ac:chgData name="Ethan Wen" userId="9b44dbb4557645ec" providerId="LiveId" clId="{861D779E-8FAB-4884-8022-0C8FD2D49DE6}" dt="2024-07-22T08:37:25.144" v="5703" actId="1076"/>
          <ac:spMkLst>
            <pc:docMk/>
            <pc:sldMk cId="0" sldId="260"/>
            <ac:spMk id="13" creationId="{C61806C6-455C-9638-0267-4E590F57404B}"/>
          </ac:spMkLst>
        </pc:spChg>
        <pc:spChg chg="add mod">
          <ac:chgData name="Ethan Wen" userId="9b44dbb4557645ec" providerId="LiveId" clId="{861D779E-8FAB-4884-8022-0C8FD2D49DE6}" dt="2024-07-22T08:39:03.404" v="5724" actId="1076"/>
          <ac:spMkLst>
            <pc:docMk/>
            <pc:sldMk cId="0" sldId="260"/>
            <ac:spMk id="14" creationId="{B9D7ED8F-7BD7-70A1-0FAD-B8BBC1224D53}"/>
          </ac:spMkLst>
        </pc:spChg>
        <pc:spChg chg="del">
          <ac:chgData name="Ethan Wen" userId="9b44dbb4557645ec" providerId="LiveId" clId="{861D779E-8FAB-4884-8022-0C8FD2D49DE6}" dt="2024-07-22T08:37:50.784" v="5704" actId="478"/>
          <ac:spMkLst>
            <pc:docMk/>
            <pc:sldMk cId="0" sldId="260"/>
            <ac:spMk id="24" creationId="{57B51699-8A3A-EA38-2157-4D8D63AF5B66}"/>
          </ac:spMkLst>
        </pc:spChg>
        <pc:spChg chg="del">
          <ac:chgData name="Ethan Wen" userId="9b44dbb4557645ec" providerId="LiveId" clId="{861D779E-8FAB-4884-8022-0C8FD2D49DE6}" dt="2024-07-22T08:37:50.784" v="5704" actId="478"/>
          <ac:spMkLst>
            <pc:docMk/>
            <pc:sldMk cId="0" sldId="260"/>
            <ac:spMk id="25" creationId="{788134C0-16DF-1BAE-7131-18C93CB5FE8A}"/>
          </ac:spMkLst>
        </pc:spChg>
        <pc:spChg chg="del">
          <ac:chgData name="Ethan Wen" userId="9b44dbb4557645ec" providerId="LiveId" clId="{861D779E-8FAB-4884-8022-0C8FD2D49DE6}" dt="2024-07-22T08:37:50.784" v="5704" actId="478"/>
          <ac:spMkLst>
            <pc:docMk/>
            <pc:sldMk cId="0" sldId="260"/>
            <ac:spMk id="26" creationId="{9FD804FB-0657-3845-C5EA-D1CCB02A7A4D}"/>
          </ac:spMkLst>
        </pc:spChg>
        <pc:spChg chg="del">
          <ac:chgData name="Ethan Wen" userId="9b44dbb4557645ec" providerId="LiveId" clId="{861D779E-8FAB-4884-8022-0C8FD2D49DE6}" dt="2024-07-22T08:37:50.784" v="5704" actId="478"/>
          <ac:spMkLst>
            <pc:docMk/>
            <pc:sldMk cId="0" sldId="260"/>
            <ac:spMk id="27" creationId="{FABC81E0-7003-C115-A849-6CD16F54B90F}"/>
          </ac:spMkLst>
        </pc:spChg>
        <pc:spChg chg="del">
          <ac:chgData name="Ethan Wen" userId="9b44dbb4557645ec" providerId="LiveId" clId="{861D779E-8FAB-4884-8022-0C8FD2D49DE6}" dt="2024-07-22T08:37:50.784" v="5704" actId="478"/>
          <ac:spMkLst>
            <pc:docMk/>
            <pc:sldMk cId="0" sldId="260"/>
            <ac:spMk id="46" creationId="{ACF62AA9-0FC2-BE7C-0F2A-5C2C3F52FCDB}"/>
          </ac:spMkLst>
        </pc:spChg>
        <pc:spChg chg="del">
          <ac:chgData name="Ethan Wen" userId="9b44dbb4557645ec" providerId="LiveId" clId="{861D779E-8FAB-4884-8022-0C8FD2D49DE6}" dt="2024-07-22T08:37:50.784" v="5704" actId="478"/>
          <ac:spMkLst>
            <pc:docMk/>
            <pc:sldMk cId="0" sldId="260"/>
            <ac:spMk id="47" creationId="{85831BA2-A86D-8045-042D-97DD31AC4A90}"/>
          </ac:spMkLst>
        </pc:spChg>
        <pc:spChg chg="del">
          <ac:chgData name="Ethan Wen" userId="9b44dbb4557645ec" providerId="LiveId" clId="{861D779E-8FAB-4884-8022-0C8FD2D49DE6}" dt="2024-07-22T08:37:50.784" v="5704" actId="478"/>
          <ac:spMkLst>
            <pc:docMk/>
            <pc:sldMk cId="0" sldId="260"/>
            <ac:spMk id="49" creationId="{F38AE87D-5003-37EB-0793-0AB1DCE8BDBA}"/>
          </ac:spMkLst>
        </pc:spChg>
        <pc:spChg chg="del">
          <ac:chgData name="Ethan Wen" userId="9b44dbb4557645ec" providerId="LiveId" clId="{861D779E-8FAB-4884-8022-0C8FD2D49DE6}" dt="2024-07-22T08:37:50.784" v="5704" actId="478"/>
          <ac:spMkLst>
            <pc:docMk/>
            <pc:sldMk cId="0" sldId="260"/>
            <ac:spMk id="50" creationId="{50F6A952-8F56-7907-01DE-A1E5923F3495}"/>
          </ac:spMkLst>
        </pc:spChg>
        <pc:grpChg chg="del">
          <ac:chgData name="Ethan Wen" userId="9b44dbb4557645ec" providerId="LiveId" clId="{861D779E-8FAB-4884-8022-0C8FD2D49DE6}" dt="2024-07-22T08:37:50.784" v="5704" actId="478"/>
          <ac:grpSpMkLst>
            <pc:docMk/>
            <pc:sldMk cId="0" sldId="260"/>
            <ac:grpSpMk id="8" creationId="{5877B9BC-B6F8-B9FB-76B5-EA77FD99899F}"/>
          </ac:grpSpMkLst>
        </pc:grpChg>
        <pc:grpChg chg="del">
          <ac:chgData name="Ethan Wen" userId="9b44dbb4557645ec" providerId="LiveId" clId="{861D779E-8FAB-4884-8022-0C8FD2D49DE6}" dt="2024-07-22T08:37:50.784" v="5704" actId="478"/>
          <ac:grpSpMkLst>
            <pc:docMk/>
            <pc:sldMk cId="0" sldId="260"/>
            <ac:grpSpMk id="12" creationId="{5877B9BC-B6F8-B9FB-76B5-EA77FD99899F}"/>
          </ac:grpSpMkLst>
        </pc:grpChg>
        <pc:grpChg chg="del">
          <ac:chgData name="Ethan Wen" userId="9b44dbb4557645ec" providerId="LiveId" clId="{861D779E-8FAB-4884-8022-0C8FD2D49DE6}" dt="2024-07-22T08:37:50.784" v="5704" actId="478"/>
          <ac:grpSpMkLst>
            <pc:docMk/>
            <pc:sldMk cId="0" sldId="260"/>
            <ac:grpSpMk id="20" creationId="{5877B9BC-B6F8-B9FB-76B5-EA77FD99899F}"/>
          </ac:grpSpMkLst>
        </pc:grpChg>
        <pc:picChg chg="add del mod">
          <ac:chgData name="Ethan Wen" userId="9b44dbb4557645ec" providerId="LiveId" clId="{861D779E-8FAB-4884-8022-0C8FD2D49DE6}" dt="2024-07-22T08:38:51.794" v="5720" actId="478"/>
          <ac:picMkLst>
            <pc:docMk/>
            <pc:sldMk cId="0" sldId="260"/>
            <ac:picMk id="11" creationId="{1C808D81-B041-F3F1-2D72-037B04F0A102}"/>
          </ac:picMkLst>
        </pc:picChg>
        <pc:picChg chg="del">
          <ac:chgData name="Ethan Wen" userId="9b44dbb4557645ec" providerId="LiveId" clId="{861D779E-8FAB-4884-8022-0C8FD2D49DE6}" dt="2024-07-22T08:37:50.784" v="5704" actId="478"/>
          <ac:picMkLst>
            <pc:docMk/>
            <pc:sldMk cId="0" sldId="260"/>
            <ac:picMk id="33" creationId="{487A5479-CC95-CB23-2A4B-461813D16C14}"/>
          </ac:picMkLst>
        </pc:picChg>
        <pc:picChg chg="del">
          <ac:chgData name="Ethan Wen" userId="9b44dbb4557645ec" providerId="LiveId" clId="{861D779E-8FAB-4884-8022-0C8FD2D49DE6}" dt="2024-07-22T08:37:50.784" v="5704" actId="478"/>
          <ac:picMkLst>
            <pc:docMk/>
            <pc:sldMk cId="0" sldId="260"/>
            <ac:picMk id="36" creationId="{797590E7-2AC1-7B49-CD7F-FD7424DD6C0A}"/>
          </ac:picMkLst>
        </pc:picChg>
        <pc:picChg chg="del">
          <ac:chgData name="Ethan Wen" userId="9b44dbb4557645ec" providerId="LiveId" clId="{861D779E-8FAB-4884-8022-0C8FD2D49DE6}" dt="2024-07-22T08:37:50.784" v="5704" actId="478"/>
          <ac:picMkLst>
            <pc:docMk/>
            <pc:sldMk cId="0" sldId="260"/>
            <ac:picMk id="37" creationId="{0D8EAB49-CA15-16E0-AF5F-8B03BD42C3BF}"/>
          </ac:picMkLst>
        </pc:picChg>
      </pc:sldChg>
      <pc:sldChg chg="addSp modSp mod ord">
        <pc:chgData name="Ethan Wen" userId="9b44dbb4557645ec" providerId="LiveId" clId="{861D779E-8FAB-4884-8022-0C8FD2D49DE6}" dt="2024-07-22T02:22:26.773" v="508" actId="1076"/>
        <pc:sldMkLst>
          <pc:docMk/>
          <pc:sldMk cId="0" sldId="264"/>
        </pc:sldMkLst>
        <pc:spChg chg="mod">
          <ac:chgData name="Ethan Wen" userId="9b44dbb4557645ec" providerId="LiveId" clId="{861D779E-8FAB-4884-8022-0C8FD2D49DE6}" dt="2024-07-22T02:22:20.828" v="507" actId="1076"/>
          <ac:spMkLst>
            <pc:docMk/>
            <pc:sldMk cId="0" sldId="264"/>
            <ac:spMk id="2" creationId="{00000000-0000-0000-0000-000000000000}"/>
          </ac:spMkLst>
        </pc:spChg>
        <pc:spChg chg="mod">
          <ac:chgData name="Ethan Wen" userId="9b44dbb4557645ec" providerId="LiveId" clId="{861D779E-8FAB-4884-8022-0C8FD2D49DE6}" dt="2024-07-22T02:13:20.895" v="98" actId="1076"/>
          <ac:spMkLst>
            <pc:docMk/>
            <pc:sldMk cId="0" sldId="264"/>
            <ac:spMk id="13" creationId="{A783BC28-3942-0742-21AC-7538968E2338}"/>
          </ac:spMkLst>
        </pc:spChg>
        <pc:spChg chg="mod">
          <ac:chgData name="Ethan Wen" userId="9b44dbb4557645ec" providerId="LiveId" clId="{861D779E-8FAB-4884-8022-0C8FD2D49DE6}" dt="2024-07-22T02:22:26.773" v="508" actId="1076"/>
          <ac:spMkLst>
            <pc:docMk/>
            <pc:sldMk cId="0" sldId="264"/>
            <ac:spMk id="14" creationId="{00000000-0000-0000-0000-000000000000}"/>
          </ac:spMkLst>
        </pc:spChg>
        <pc:spChg chg="mod">
          <ac:chgData name="Ethan Wen" userId="9b44dbb4557645ec" providerId="LiveId" clId="{861D779E-8FAB-4884-8022-0C8FD2D49DE6}" dt="2024-07-22T02:15:24.146" v="295"/>
          <ac:spMkLst>
            <pc:docMk/>
            <pc:sldMk cId="0" sldId="264"/>
            <ac:spMk id="15" creationId="{4EC2515F-833B-D023-5094-EDE1275C7DC1}"/>
          </ac:spMkLst>
        </pc:spChg>
        <pc:spChg chg="mod">
          <ac:chgData name="Ethan Wen" userId="9b44dbb4557645ec" providerId="LiveId" clId="{861D779E-8FAB-4884-8022-0C8FD2D49DE6}" dt="2024-07-22T02:15:24.146" v="295"/>
          <ac:spMkLst>
            <pc:docMk/>
            <pc:sldMk cId="0" sldId="264"/>
            <ac:spMk id="16" creationId="{DE1D9C0F-C26E-BE6F-D43A-0885EC749DED}"/>
          </ac:spMkLst>
        </pc:spChg>
        <pc:spChg chg="mod">
          <ac:chgData name="Ethan Wen" userId="9b44dbb4557645ec" providerId="LiveId" clId="{861D779E-8FAB-4884-8022-0C8FD2D49DE6}" dt="2024-07-22T02:20:56.940" v="442"/>
          <ac:spMkLst>
            <pc:docMk/>
            <pc:sldMk cId="0" sldId="264"/>
            <ac:spMk id="18" creationId="{DA44F20E-0478-0579-094B-D6B67D824371}"/>
          </ac:spMkLst>
        </pc:spChg>
        <pc:spChg chg="mod">
          <ac:chgData name="Ethan Wen" userId="9b44dbb4557645ec" providerId="LiveId" clId="{861D779E-8FAB-4884-8022-0C8FD2D49DE6}" dt="2024-07-22T02:15:49.816" v="312" actId="20577"/>
          <ac:spMkLst>
            <pc:docMk/>
            <pc:sldMk cId="0" sldId="264"/>
            <ac:spMk id="23" creationId="{A0784492-2BCA-5D1C-D09D-2152DC882436}"/>
          </ac:spMkLst>
        </pc:spChg>
        <pc:spChg chg="mod">
          <ac:chgData name="Ethan Wen" userId="9b44dbb4557645ec" providerId="LiveId" clId="{861D779E-8FAB-4884-8022-0C8FD2D49DE6}" dt="2024-07-22T02:20:56.940" v="442"/>
          <ac:spMkLst>
            <pc:docMk/>
            <pc:sldMk cId="0" sldId="264"/>
            <ac:spMk id="25" creationId="{C0732B67-92BC-3FE4-ECC7-8BF090EADEB3}"/>
          </ac:spMkLst>
        </pc:spChg>
        <pc:spChg chg="mod">
          <ac:chgData name="Ethan Wen" userId="9b44dbb4557645ec" providerId="LiveId" clId="{861D779E-8FAB-4884-8022-0C8FD2D49DE6}" dt="2024-07-22T02:21:04.173" v="444"/>
          <ac:spMkLst>
            <pc:docMk/>
            <pc:sldMk cId="0" sldId="264"/>
            <ac:spMk id="27" creationId="{743097BA-5302-6C09-3244-23A96009E237}"/>
          </ac:spMkLst>
        </pc:spChg>
        <pc:spChg chg="mod">
          <ac:chgData name="Ethan Wen" userId="9b44dbb4557645ec" providerId="LiveId" clId="{861D779E-8FAB-4884-8022-0C8FD2D49DE6}" dt="2024-07-22T02:21:04.173" v="444"/>
          <ac:spMkLst>
            <pc:docMk/>
            <pc:sldMk cId="0" sldId="264"/>
            <ac:spMk id="28" creationId="{A066A517-F7FE-CE83-15BC-543DB3AAB5D6}"/>
          </ac:spMkLst>
        </pc:spChg>
        <pc:grpChg chg="add mod ord">
          <ac:chgData name="Ethan Wen" userId="9b44dbb4557645ec" providerId="LiveId" clId="{861D779E-8FAB-4884-8022-0C8FD2D49DE6}" dt="2024-07-22T02:22:26.773" v="508" actId="1076"/>
          <ac:grpSpMkLst>
            <pc:docMk/>
            <pc:sldMk cId="0" sldId="264"/>
            <ac:grpSpMk id="3" creationId="{90E312D6-E7CE-8A76-04E4-BE80C4921407}"/>
          </ac:grpSpMkLst>
        </pc:grpChg>
        <pc:grpChg chg="mod">
          <ac:chgData name="Ethan Wen" userId="9b44dbb4557645ec" providerId="LiveId" clId="{861D779E-8FAB-4884-8022-0C8FD2D49DE6}" dt="2024-07-22T02:22:26.773" v="508" actId="1076"/>
          <ac:grpSpMkLst>
            <pc:docMk/>
            <pc:sldMk cId="0" sldId="264"/>
            <ac:grpSpMk id="4" creationId="{00000000-0000-0000-0000-000000000000}"/>
          </ac:grpSpMkLst>
        </pc:grpChg>
        <pc:grpChg chg="mod">
          <ac:chgData name="Ethan Wen" userId="9b44dbb4557645ec" providerId="LiveId" clId="{861D779E-8FAB-4884-8022-0C8FD2D49DE6}" dt="2024-07-22T02:22:26.773" v="508" actId="1076"/>
          <ac:grpSpMkLst>
            <pc:docMk/>
            <pc:sldMk cId="0" sldId="264"/>
            <ac:grpSpMk id="7" creationId="{00000000-0000-0000-0000-000000000000}"/>
          </ac:grpSpMkLst>
        </pc:grpChg>
        <pc:grpChg chg="mod">
          <ac:chgData name="Ethan Wen" userId="9b44dbb4557645ec" providerId="LiveId" clId="{861D779E-8FAB-4884-8022-0C8FD2D49DE6}" dt="2024-07-22T02:22:26.773" v="508" actId="1076"/>
          <ac:grpSpMkLst>
            <pc:docMk/>
            <pc:sldMk cId="0" sldId="264"/>
            <ac:grpSpMk id="10" creationId="{00000000-0000-0000-0000-000000000000}"/>
          </ac:grpSpMkLst>
        </pc:grpChg>
        <pc:grpChg chg="add mod ord">
          <ac:chgData name="Ethan Wen" userId="9b44dbb4557645ec" providerId="LiveId" clId="{861D779E-8FAB-4884-8022-0C8FD2D49DE6}" dt="2024-07-22T02:22:26.773" v="508" actId="1076"/>
          <ac:grpSpMkLst>
            <pc:docMk/>
            <pc:sldMk cId="0" sldId="264"/>
            <ac:grpSpMk id="17" creationId="{76209E79-69C4-2691-8F5D-2917F47311A1}"/>
          </ac:grpSpMkLst>
        </pc:grpChg>
        <pc:grpChg chg="mod">
          <ac:chgData name="Ethan Wen" userId="9b44dbb4557645ec" providerId="LiveId" clId="{861D779E-8FAB-4884-8022-0C8FD2D49DE6}" dt="2024-07-22T02:22:26.773" v="508" actId="1076"/>
          <ac:grpSpMkLst>
            <pc:docMk/>
            <pc:sldMk cId="0" sldId="264"/>
            <ac:grpSpMk id="19" creationId="{B3E25B9A-B3FC-E5DA-DC33-F3192CE2A562}"/>
          </ac:grpSpMkLst>
        </pc:grpChg>
        <pc:grpChg chg="mod">
          <ac:chgData name="Ethan Wen" userId="9b44dbb4557645ec" providerId="LiveId" clId="{861D779E-8FAB-4884-8022-0C8FD2D49DE6}" dt="2024-07-22T02:22:26.773" v="508" actId="1076"/>
          <ac:grpSpMkLst>
            <pc:docMk/>
            <pc:sldMk cId="0" sldId="264"/>
            <ac:grpSpMk id="22" creationId="{BCE8BB9D-F7E9-3332-4E65-EB61BA6F3B25}"/>
          </ac:grpSpMkLst>
        </pc:grpChg>
        <pc:grpChg chg="add mod ord">
          <ac:chgData name="Ethan Wen" userId="9b44dbb4557645ec" providerId="LiveId" clId="{861D779E-8FAB-4884-8022-0C8FD2D49DE6}" dt="2024-07-22T02:22:26.773" v="508" actId="1076"/>
          <ac:grpSpMkLst>
            <pc:docMk/>
            <pc:sldMk cId="0" sldId="264"/>
            <ac:grpSpMk id="26" creationId="{5E3E4467-E364-D326-4474-3F65770DDB5B}"/>
          </ac:grpSpMkLst>
        </pc:grpChg>
      </pc:sldChg>
      <pc:sldChg chg="delSp modSp mod">
        <pc:chgData name="Ethan Wen" userId="9b44dbb4557645ec" providerId="LiveId" clId="{861D779E-8FAB-4884-8022-0C8FD2D49DE6}" dt="2024-07-22T04:37:17.601" v="2452" actId="1076"/>
        <pc:sldMkLst>
          <pc:docMk/>
          <pc:sldMk cId="0" sldId="266"/>
        </pc:sldMkLst>
        <pc:spChg chg="mod">
          <ac:chgData name="Ethan Wen" userId="9b44dbb4557645ec" providerId="LiveId" clId="{861D779E-8FAB-4884-8022-0C8FD2D49DE6}" dt="2024-07-22T04:37:17.601" v="2452" actId="1076"/>
          <ac:spMkLst>
            <pc:docMk/>
            <pc:sldMk cId="0" sldId="266"/>
            <ac:spMk id="9" creationId="{00000000-0000-0000-0000-000000000000}"/>
          </ac:spMkLst>
        </pc:spChg>
        <pc:spChg chg="del mod">
          <ac:chgData name="Ethan Wen" userId="9b44dbb4557645ec" providerId="LiveId" clId="{861D779E-8FAB-4884-8022-0C8FD2D49DE6}" dt="2024-07-22T02:23:31.275" v="512" actId="478"/>
          <ac:spMkLst>
            <pc:docMk/>
            <pc:sldMk cId="0" sldId="266"/>
            <ac:spMk id="10" creationId="{00000000-0000-0000-0000-000000000000}"/>
          </ac:spMkLst>
        </pc:spChg>
        <pc:spChg chg="del">
          <ac:chgData name="Ethan Wen" userId="9b44dbb4557645ec" providerId="LiveId" clId="{861D779E-8FAB-4884-8022-0C8FD2D49DE6}" dt="2024-07-22T02:26:05.677" v="643" actId="478"/>
          <ac:spMkLst>
            <pc:docMk/>
            <pc:sldMk cId="0" sldId="266"/>
            <ac:spMk id="11" creationId="{00000000-0000-0000-0000-000000000000}"/>
          </ac:spMkLst>
        </pc:spChg>
        <pc:spChg chg="del">
          <ac:chgData name="Ethan Wen" userId="9b44dbb4557645ec" providerId="LiveId" clId="{861D779E-8FAB-4884-8022-0C8FD2D49DE6}" dt="2024-07-22T02:25:58.714" v="638" actId="478"/>
          <ac:spMkLst>
            <pc:docMk/>
            <pc:sldMk cId="0" sldId="266"/>
            <ac:spMk id="12" creationId="{F6119FA6-5D58-1061-8A83-578BA26E7010}"/>
          </ac:spMkLst>
        </pc:spChg>
        <pc:spChg chg="del">
          <ac:chgData name="Ethan Wen" userId="9b44dbb4557645ec" providerId="LiveId" clId="{861D779E-8FAB-4884-8022-0C8FD2D49DE6}" dt="2024-07-22T02:26:04.583" v="642" actId="478"/>
          <ac:spMkLst>
            <pc:docMk/>
            <pc:sldMk cId="0" sldId="266"/>
            <ac:spMk id="14" creationId="{D83FEF67-1F45-21B1-28F0-564583914C7F}"/>
          </ac:spMkLst>
        </pc:spChg>
        <pc:spChg chg="del">
          <ac:chgData name="Ethan Wen" userId="9b44dbb4557645ec" providerId="LiveId" clId="{861D779E-8FAB-4884-8022-0C8FD2D49DE6}" dt="2024-07-22T02:26:00.154" v="639" actId="478"/>
          <ac:spMkLst>
            <pc:docMk/>
            <pc:sldMk cId="0" sldId="266"/>
            <ac:spMk id="15" creationId="{456C7093-7E05-5562-B3EA-2EA8763249CA}"/>
          </ac:spMkLst>
        </pc:spChg>
        <pc:spChg chg="del">
          <ac:chgData name="Ethan Wen" userId="9b44dbb4557645ec" providerId="LiveId" clId="{861D779E-8FAB-4884-8022-0C8FD2D49DE6}" dt="2024-07-22T02:26:02.137" v="640" actId="478"/>
          <ac:spMkLst>
            <pc:docMk/>
            <pc:sldMk cId="0" sldId="266"/>
            <ac:spMk id="16" creationId="{5E5EECB5-69A7-7FB6-0D33-F08E115C8909}"/>
          </ac:spMkLst>
        </pc:spChg>
        <pc:picChg chg="del">
          <ac:chgData name="Ethan Wen" userId="9b44dbb4557645ec" providerId="LiveId" clId="{861D779E-8FAB-4884-8022-0C8FD2D49DE6}" dt="2024-07-22T02:26:02.882" v="641" actId="478"/>
          <ac:picMkLst>
            <pc:docMk/>
            <pc:sldMk cId="0" sldId="266"/>
            <ac:picMk id="13" creationId="{C3CC67C4-7B73-724C-6F9A-C4BD670CE6C3}"/>
          </ac:picMkLst>
        </pc:picChg>
      </pc:sldChg>
      <pc:sldChg chg="addSp delSp modSp mod ord">
        <pc:chgData name="Ethan Wen" userId="9b44dbb4557645ec" providerId="LiveId" clId="{861D779E-8FAB-4884-8022-0C8FD2D49DE6}" dt="2024-07-22T06:13:57.516" v="2946" actId="1076"/>
        <pc:sldMkLst>
          <pc:docMk/>
          <pc:sldMk cId="485066319" sldId="267"/>
        </pc:sldMkLst>
        <pc:spChg chg="add mod">
          <ac:chgData name="Ethan Wen" userId="9b44dbb4557645ec" providerId="LiveId" clId="{861D779E-8FAB-4884-8022-0C8FD2D49DE6}" dt="2024-07-22T03:30:15.593" v="1365" actId="1076"/>
          <ac:spMkLst>
            <pc:docMk/>
            <pc:sldMk cId="485066319" sldId="267"/>
            <ac:spMk id="2" creationId="{27A11E93-2A2E-2754-83EB-D919541E9FC6}"/>
          </ac:spMkLst>
        </pc:spChg>
        <pc:spChg chg="mod">
          <ac:chgData name="Ethan Wen" userId="9b44dbb4557645ec" providerId="LiveId" clId="{861D779E-8FAB-4884-8022-0C8FD2D49DE6}" dt="2024-07-22T03:29:15.279" v="1353" actId="120"/>
          <ac:spMkLst>
            <pc:docMk/>
            <pc:sldMk cId="485066319" sldId="267"/>
            <ac:spMk id="3" creationId="{00000000-0000-0000-0000-000000000000}"/>
          </ac:spMkLst>
        </pc:spChg>
        <pc:spChg chg="add mod">
          <ac:chgData name="Ethan Wen" userId="9b44dbb4557645ec" providerId="LiveId" clId="{861D779E-8FAB-4884-8022-0C8FD2D49DE6}" dt="2024-07-22T03:31:44.434" v="1457" actId="1076"/>
          <ac:spMkLst>
            <pc:docMk/>
            <pc:sldMk cId="485066319" sldId="267"/>
            <ac:spMk id="4" creationId="{A8D918E6-C86F-8B37-DE35-E23AA0109E7A}"/>
          </ac:spMkLst>
        </pc:spChg>
        <pc:spChg chg="add mod">
          <ac:chgData name="Ethan Wen" userId="9b44dbb4557645ec" providerId="LiveId" clId="{861D779E-8FAB-4884-8022-0C8FD2D49DE6}" dt="2024-07-22T03:33:08.785" v="1570" actId="113"/>
          <ac:spMkLst>
            <pc:docMk/>
            <pc:sldMk cId="485066319" sldId="267"/>
            <ac:spMk id="5" creationId="{97DF6FD9-96F2-C033-DAE2-1A2B6356D2EB}"/>
          </ac:spMkLst>
        </pc:spChg>
        <pc:spChg chg="del mod">
          <ac:chgData name="Ethan Wen" userId="9b44dbb4557645ec" providerId="LiveId" clId="{861D779E-8FAB-4884-8022-0C8FD2D49DE6}" dt="2024-07-22T03:28:07.310" v="1343" actId="478"/>
          <ac:spMkLst>
            <pc:docMk/>
            <pc:sldMk cId="485066319" sldId="267"/>
            <ac:spMk id="6" creationId="{08C2BA75-0573-1322-6F5F-A64A2AE6C76D}"/>
          </ac:spMkLst>
        </pc:spChg>
        <pc:spChg chg="del">
          <ac:chgData name="Ethan Wen" userId="9b44dbb4557645ec" providerId="LiveId" clId="{861D779E-8FAB-4884-8022-0C8FD2D49DE6}" dt="2024-07-22T03:28:09.313" v="1344" actId="478"/>
          <ac:spMkLst>
            <pc:docMk/>
            <pc:sldMk cId="485066319" sldId="267"/>
            <ac:spMk id="7" creationId="{DC6F32E0-194C-81A7-93A6-94AC55A1EBF1}"/>
          </ac:spMkLst>
        </pc:spChg>
        <pc:spChg chg="add mod">
          <ac:chgData name="Ethan Wen" userId="9b44dbb4557645ec" providerId="LiveId" clId="{861D779E-8FAB-4884-8022-0C8FD2D49DE6}" dt="2024-07-22T03:37:14.736" v="1989" actId="20577"/>
          <ac:spMkLst>
            <pc:docMk/>
            <pc:sldMk cId="485066319" sldId="267"/>
            <ac:spMk id="8" creationId="{04ED95FD-38EE-78D6-1D90-221915871E3B}"/>
          </ac:spMkLst>
        </pc:spChg>
        <pc:graphicFrameChg chg="add mod modGraphic">
          <ac:chgData name="Ethan Wen" userId="9b44dbb4557645ec" providerId="LiveId" clId="{861D779E-8FAB-4884-8022-0C8FD2D49DE6}" dt="2024-07-22T06:13:47.756" v="2945" actId="20577"/>
          <ac:graphicFrameMkLst>
            <pc:docMk/>
            <pc:sldMk cId="485066319" sldId="267"/>
            <ac:graphicFrameMk id="9" creationId="{85B76D20-4F5E-12EA-4B3F-B95B780266FA}"/>
          </ac:graphicFrameMkLst>
        </pc:graphicFrameChg>
        <pc:picChg chg="del">
          <ac:chgData name="Ethan Wen" userId="9b44dbb4557645ec" providerId="LiveId" clId="{861D779E-8FAB-4884-8022-0C8FD2D49DE6}" dt="2024-07-22T03:26:57.706" v="1338" actId="478"/>
          <ac:picMkLst>
            <pc:docMk/>
            <pc:sldMk cId="485066319" sldId="267"/>
            <ac:picMk id="11" creationId="{44312E72-D23F-AFA2-A195-9505340FC202}"/>
          </ac:picMkLst>
        </pc:picChg>
        <pc:picChg chg="add mod">
          <ac:chgData name="Ethan Wen" userId="9b44dbb4557645ec" providerId="LiveId" clId="{861D779E-8FAB-4884-8022-0C8FD2D49DE6}" dt="2024-07-22T06:13:57.516" v="2946" actId="1076"/>
          <ac:picMkLst>
            <pc:docMk/>
            <pc:sldMk cId="485066319" sldId="267"/>
            <ac:picMk id="2050" creationId="{1EA5F1E7-D3ED-0692-85DD-2F8B060ED940}"/>
          </ac:picMkLst>
        </pc:picChg>
      </pc:sldChg>
      <pc:sldChg chg="addSp delSp modSp mod">
        <pc:chgData name="Ethan Wen" userId="9b44dbb4557645ec" providerId="LiveId" clId="{861D779E-8FAB-4884-8022-0C8FD2D49DE6}" dt="2024-07-22T06:52:46.207" v="3696" actId="1076"/>
        <pc:sldMkLst>
          <pc:docMk/>
          <pc:sldMk cId="2381373255" sldId="268"/>
        </pc:sldMkLst>
        <pc:spChg chg="add del mod">
          <ac:chgData name="Ethan Wen" userId="9b44dbb4557645ec" providerId="LiveId" clId="{861D779E-8FAB-4884-8022-0C8FD2D49DE6}" dt="2024-07-22T06:23:01.306" v="3518" actId="1076"/>
          <ac:spMkLst>
            <pc:docMk/>
            <pc:sldMk cId="2381373255" sldId="268"/>
            <ac:spMk id="5" creationId="{2BC8B2C5-6750-D38E-F69A-E8FE52866297}"/>
          </ac:spMkLst>
        </pc:spChg>
        <pc:spChg chg="mod">
          <ac:chgData name="Ethan Wen" userId="9b44dbb4557645ec" providerId="LiveId" clId="{861D779E-8FAB-4884-8022-0C8FD2D49DE6}" dt="2024-07-22T06:15:49.336" v="2960" actId="20577"/>
          <ac:spMkLst>
            <pc:docMk/>
            <pc:sldMk cId="2381373255" sldId="268"/>
            <ac:spMk id="6" creationId="{00000000-0000-0000-0000-000000000000}"/>
          </ac:spMkLst>
        </pc:spChg>
        <pc:spChg chg="del">
          <ac:chgData name="Ethan Wen" userId="9b44dbb4557645ec" providerId="LiveId" clId="{861D779E-8FAB-4884-8022-0C8FD2D49DE6}" dt="2024-07-22T06:18:25.605" v="2984" actId="478"/>
          <ac:spMkLst>
            <pc:docMk/>
            <pc:sldMk cId="2381373255" sldId="268"/>
            <ac:spMk id="8" creationId="{C9D4B5BA-AF77-AD60-0C4E-60004A374273}"/>
          </ac:spMkLst>
        </pc:spChg>
        <pc:spChg chg="add mod">
          <ac:chgData name="Ethan Wen" userId="9b44dbb4557645ec" providerId="LiveId" clId="{861D779E-8FAB-4884-8022-0C8FD2D49DE6}" dt="2024-07-22T06:21:31.529" v="3336" actId="20577"/>
          <ac:spMkLst>
            <pc:docMk/>
            <pc:sldMk cId="2381373255" sldId="268"/>
            <ac:spMk id="11" creationId="{FD215144-FC45-AC2E-A4CD-BCC008CC09F6}"/>
          </ac:spMkLst>
        </pc:spChg>
        <pc:spChg chg="del">
          <ac:chgData name="Ethan Wen" userId="9b44dbb4557645ec" providerId="LiveId" clId="{861D779E-8FAB-4884-8022-0C8FD2D49DE6}" dt="2024-07-22T06:17:02.688" v="2964" actId="478"/>
          <ac:spMkLst>
            <pc:docMk/>
            <pc:sldMk cId="2381373255" sldId="268"/>
            <ac:spMk id="12" creationId="{0D9CB254-B2E6-DCF2-33D5-C3E359D32025}"/>
          </ac:spMkLst>
        </pc:spChg>
        <pc:spChg chg="del mod">
          <ac:chgData name="Ethan Wen" userId="9b44dbb4557645ec" providerId="LiveId" clId="{861D779E-8FAB-4884-8022-0C8FD2D49DE6}" dt="2024-07-22T06:18:31.820" v="2987" actId="478"/>
          <ac:spMkLst>
            <pc:docMk/>
            <pc:sldMk cId="2381373255" sldId="268"/>
            <ac:spMk id="13" creationId="{9258E86E-44F7-6332-81A0-75E7E0A134BD}"/>
          </ac:spMkLst>
        </pc:spChg>
        <pc:spChg chg="del mod">
          <ac:chgData name="Ethan Wen" userId="9b44dbb4557645ec" providerId="LiveId" clId="{861D779E-8FAB-4884-8022-0C8FD2D49DE6}" dt="2024-07-22T06:18:35.415" v="2989" actId="478"/>
          <ac:spMkLst>
            <pc:docMk/>
            <pc:sldMk cId="2381373255" sldId="268"/>
            <ac:spMk id="14" creationId="{818CC5D2-8622-3733-8674-E5B0F3FE4064}"/>
          </ac:spMkLst>
        </pc:spChg>
        <pc:spChg chg="add mod">
          <ac:chgData name="Ethan Wen" userId="9b44dbb4557645ec" providerId="LiveId" clId="{861D779E-8FAB-4884-8022-0C8FD2D49DE6}" dt="2024-07-22T06:23:05.748" v="3519" actId="1076"/>
          <ac:spMkLst>
            <pc:docMk/>
            <pc:sldMk cId="2381373255" sldId="268"/>
            <ac:spMk id="16" creationId="{04FF7EC9-B445-F608-710E-06A38CBFC7B2}"/>
          </ac:spMkLst>
        </pc:spChg>
        <pc:spChg chg="add mod">
          <ac:chgData name="Ethan Wen" userId="9b44dbb4557645ec" providerId="LiveId" clId="{861D779E-8FAB-4884-8022-0C8FD2D49DE6}" dt="2024-07-22T06:29:23.474" v="3552" actId="1076"/>
          <ac:spMkLst>
            <pc:docMk/>
            <pc:sldMk cId="2381373255" sldId="268"/>
            <ac:spMk id="25" creationId="{D8694B32-D5AD-14BC-4934-4FC8F164BAE3}"/>
          </ac:spMkLst>
        </pc:spChg>
        <pc:picChg chg="del mod">
          <ac:chgData name="Ethan Wen" userId="9b44dbb4557645ec" providerId="LiveId" clId="{861D779E-8FAB-4884-8022-0C8FD2D49DE6}" dt="2024-07-22T06:23:17.940" v="3522" actId="478"/>
          <ac:picMkLst>
            <pc:docMk/>
            <pc:sldMk cId="2381373255" sldId="268"/>
            <ac:picMk id="7" creationId="{616683BE-0EF3-A994-BB4B-FAD4C2FC4C1C}"/>
          </ac:picMkLst>
        </pc:picChg>
        <pc:picChg chg="add del mod">
          <ac:chgData name="Ethan Wen" userId="9b44dbb4557645ec" providerId="LiveId" clId="{861D779E-8FAB-4884-8022-0C8FD2D49DE6}" dt="2024-07-22T06:28:14.825" v="3541" actId="478"/>
          <ac:picMkLst>
            <pc:docMk/>
            <pc:sldMk cId="2381373255" sldId="268"/>
            <ac:picMk id="10" creationId="{3FAB52D7-10B2-75F8-F017-FF96246F5D23}"/>
          </ac:picMkLst>
        </pc:picChg>
        <pc:picChg chg="del mod">
          <ac:chgData name="Ethan Wen" userId="9b44dbb4557645ec" providerId="LiveId" clId="{861D779E-8FAB-4884-8022-0C8FD2D49DE6}" dt="2024-07-22T06:17:04.212" v="2965" actId="478"/>
          <ac:picMkLst>
            <pc:docMk/>
            <pc:sldMk cId="2381373255" sldId="268"/>
            <ac:picMk id="15" creationId="{F95ECFDB-D553-BD81-3085-583C72C9C125}"/>
          </ac:picMkLst>
        </pc:picChg>
        <pc:picChg chg="add del mod">
          <ac:chgData name="Ethan Wen" userId="9b44dbb4557645ec" providerId="LiveId" clId="{861D779E-8FAB-4884-8022-0C8FD2D49DE6}" dt="2024-07-22T06:27:49.707" v="3532" actId="478"/>
          <ac:picMkLst>
            <pc:docMk/>
            <pc:sldMk cId="2381373255" sldId="268"/>
            <ac:picMk id="18" creationId="{3E33B425-C3ED-7BE6-9B39-F8376F2C99F9}"/>
          </ac:picMkLst>
        </pc:picChg>
        <pc:picChg chg="add mod">
          <ac:chgData name="Ethan Wen" userId="9b44dbb4557645ec" providerId="LiveId" clId="{861D779E-8FAB-4884-8022-0C8FD2D49DE6}" dt="2024-07-22T06:52:46.207" v="3696" actId="1076"/>
          <ac:picMkLst>
            <pc:docMk/>
            <pc:sldMk cId="2381373255" sldId="268"/>
            <ac:picMk id="20" creationId="{CB31F97B-279A-36E0-FF9E-B04832B21692}"/>
          </ac:picMkLst>
        </pc:picChg>
        <pc:picChg chg="add mod">
          <ac:chgData name="Ethan Wen" userId="9b44dbb4557645ec" providerId="LiveId" clId="{861D779E-8FAB-4884-8022-0C8FD2D49DE6}" dt="2024-07-22T06:29:11.922" v="3550" actId="1076"/>
          <ac:picMkLst>
            <pc:docMk/>
            <pc:sldMk cId="2381373255" sldId="268"/>
            <ac:picMk id="22" creationId="{B89E327E-A92F-E798-08B7-6BE0AA6867CA}"/>
          </ac:picMkLst>
        </pc:picChg>
        <pc:picChg chg="add mod">
          <ac:chgData name="Ethan Wen" userId="9b44dbb4557645ec" providerId="LiveId" clId="{861D779E-8FAB-4884-8022-0C8FD2D49DE6}" dt="2024-07-22T06:52:44.049" v="3695" actId="1076"/>
          <ac:picMkLst>
            <pc:docMk/>
            <pc:sldMk cId="2381373255" sldId="268"/>
            <ac:picMk id="24" creationId="{852C62EC-DF1D-5FF7-4863-91DB07D2733C}"/>
          </ac:picMkLst>
        </pc:picChg>
      </pc:sldChg>
      <pc:sldChg chg="addSp delSp modSp mod">
        <pc:chgData name="Ethan Wen" userId="9b44dbb4557645ec" providerId="LiveId" clId="{861D779E-8FAB-4884-8022-0C8FD2D49DE6}" dt="2024-07-22T04:42:07.862" v="2506" actId="1076"/>
        <pc:sldMkLst>
          <pc:docMk/>
          <pc:sldMk cId="329627353" sldId="269"/>
        </pc:sldMkLst>
        <pc:spChg chg="mod">
          <ac:chgData name="Ethan Wen" userId="9b44dbb4557645ec" providerId="LiveId" clId="{861D779E-8FAB-4884-8022-0C8FD2D49DE6}" dt="2024-07-22T03:17:05.818" v="1134" actId="1076"/>
          <ac:spMkLst>
            <pc:docMk/>
            <pc:sldMk cId="329627353" sldId="269"/>
            <ac:spMk id="2" creationId="{00000000-0000-0000-0000-000000000000}"/>
          </ac:spMkLst>
        </pc:spChg>
        <pc:spChg chg="add mod">
          <ac:chgData name="Ethan Wen" userId="9b44dbb4557645ec" providerId="LiveId" clId="{861D779E-8FAB-4884-8022-0C8FD2D49DE6}" dt="2024-07-22T03:08:59.249" v="1027" actId="1076"/>
          <ac:spMkLst>
            <pc:docMk/>
            <pc:sldMk cId="329627353" sldId="269"/>
            <ac:spMk id="3" creationId="{6DA4B3F4-241C-3DC6-B51E-2F1BB49B3AC7}"/>
          </ac:spMkLst>
        </pc:spChg>
        <pc:spChg chg="mod">
          <ac:chgData name="Ethan Wen" userId="9b44dbb4557645ec" providerId="LiveId" clId="{861D779E-8FAB-4884-8022-0C8FD2D49DE6}" dt="2024-07-22T03:16:26.688" v="1129" actId="1076"/>
          <ac:spMkLst>
            <pc:docMk/>
            <pc:sldMk cId="329627353" sldId="269"/>
            <ac:spMk id="4" creationId="{00000000-0000-0000-0000-000000000000}"/>
          </ac:spMkLst>
        </pc:spChg>
        <pc:spChg chg="del">
          <ac:chgData name="Ethan Wen" userId="9b44dbb4557645ec" providerId="LiveId" clId="{861D779E-8FAB-4884-8022-0C8FD2D49DE6}" dt="2024-07-22T03:10:18.141" v="1028" actId="478"/>
          <ac:spMkLst>
            <pc:docMk/>
            <pc:sldMk cId="329627353" sldId="269"/>
            <ac:spMk id="5" creationId="{7DB32F53-4D75-FCDE-76D2-5B59B774338D}"/>
          </ac:spMkLst>
        </pc:spChg>
        <pc:spChg chg="del mod">
          <ac:chgData name="Ethan Wen" userId="9b44dbb4557645ec" providerId="LiveId" clId="{861D779E-8FAB-4884-8022-0C8FD2D49DE6}" dt="2024-07-22T03:10:35.663" v="1034" actId="478"/>
          <ac:spMkLst>
            <pc:docMk/>
            <pc:sldMk cId="329627353" sldId="269"/>
            <ac:spMk id="6" creationId="{F2AEF3C0-1D4D-928C-B37C-450B41EF0EA1}"/>
          </ac:spMkLst>
        </pc:spChg>
        <pc:spChg chg="del">
          <ac:chgData name="Ethan Wen" userId="9b44dbb4557645ec" providerId="LiveId" clId="{861D779E-8FAB-4884-8022-0C8FD2D49DE6}" dt="2024-07-22T03:10:37.667" v="1035" actId="478"/>
          <ac:spMkLst>
            <pc:docMk/>
            <pc:sldMk cId="329627353" sldId="269"/>
            <ac:spMk id="7" creationId="{FB495975-FE64-3AAE-D220-C62B4BB925FD}"/>
          </ac:spMkLst>
        </pc:spChg>
        <pc:spChg chg="del">
          <ac:chgData name="Ethan Wen" userId="9b44dbb4557645ec" providerId="LiveId" clId="{861D779E-8FAB-4884-8022-0C8FD2D49DE6}" dt="2024-07-22T03:08:54.770" v="1026" actId="478"/>
          <ac:spMkLst>
            <pc:docMk/>
            <pc:sldMk cId="329627353" sldId="269"/>
            <ac:spMk id="8" creationId="{20112216-DEC4-D7F2-E222-F413EA26D211}"/>
          </ac:spMkLst>
        </pc:spChg>
        <pc:spChg chg="add mod">
          <ac:chgData name="Ethan Wen" userId="9b44dbb4557645ec" providerId="LiveId" clId="{861D779E-8FAB-4884-8022-0C8FD2D49DE6}" dt="2024-07-22T03:18:10.456" v="1142" actId="1076"/>
          <ac:spMkLst>
            <pc:docMk/>
            <pc:sldMk cId="329627353" sldId="269"/>
            <ac:spMk id="11" creationId="{00E17F60-6813-119A-D812-AF52CD8E5911}"/>
          </ac:spMkLst>
        </pc:spChg>
        <pc:spChg chg="add del mod">
          <ac:chgData name="Ethan Wen" userId="9b44dbb4557645ec" providerId="LiveId" clId="{861D779E-8FAB-4884-8022-0C8FD2D49DE6}" dt="2024-07-22T03:19:28.356" v="1167"/>
          <ac:spMkLst>
            <pc:docMk/>
            <pc:sldMk cId="329627353" sldId="269"/>
            <ac:spMk id="12" creationId="{ABC33039-DD75-90DE-6749-350F7F354CCB}"/>
          </ac:spMkLst>
        </pc:spChg>
        <pc:spChg chg="add mod">
          <ac:chgData name="Ethan Wen" userId="9b44dbb4557645ec" providerId="LiveId" clId="{861D779E-8FAB-4884-8022-0C8FD2D49DE6}" dt="2024-07-22T03:13:05.609" v="1079"/>
          <ac:spMkLst>
            <pc:docMk/>
            <pc:sldMk cId="329627353" sldId="269"/>
            <ac:spMk id="13" creationId="{22196950-9B27-20A2-6F26-66DC2A85201A}"/>
          </ac:spMkLst>
        </pc:spChg>
        <pc:spChg chg="add del mod">
          <ac:chgData name="Ethan Wen" userId="9b44dbb4557645ec" providerId="LiveId" clId="{861D779E-8FAB-4884-8022-0C8FD2D49DE6}" dt="2024-07-22T03:19:51.493" v="1210" actId="478"/>
          <ac:spMkLst>
            <pc:docMk/>
            <pc:sldMk cId="329627353" sldId="269"/>
            <ac:spMk id="14" creationId="{3D914F42-10F3-3DF8-3383-8CD9E15A49F4}"/>
          </ac:spMkLst>
        </pc:spChg>
        <pc:spChg chg="add mod">
          <ac:chgData name="Ethan Wen" userId="9b44dbb4557645ec" providerId="LiveId" clId="{861D779E-8FAB-4884-8022-0C8FD2D49DE6}" dt="2024-07-22T03:22:36.542" v="1269" actId="2710"/>
          <ac:spMkLst>
            <pc:docMk/>
            <pc:sldMk cId="329627353" sldId="269"/>
            <ac:spMk id="15" creationId="{18AE99DC-3511-C63B-880E-189C8DCA3F9D}"/>
          </ac:spMkLst>
        </pc:spChg>
        <pc:spChg chg="add mod">
          <ac:chgData name="Ethan Wen" userId="9b44dbb4557645ec" providerId="LiveId" clId="{861D779E-8FAB-4884-8022-0C8FD2D49DE6}" dt="2024-07-22T03:23:30.509" v="1280" actId="1076"/>
          <ac:spMkLst>
            <pc:docMk/>
            <pc:sldMk cId="329627353" sldId="269"/>
            <ac:spMk id="16" creationId="{2F42195E-8077-DE9E-EB89-4F7C9C7EE2A0}"/>
          </ac:spMkLst>
        </pc:spChg>
        <pc:spChg chg="add del">
          <ac:chgData name="Ethan Wen" userId="9b44dbb4557645ec" providerId="LiveId" clId="{861D779E-8FAB-4884-8022-0C8FD2D49DE6}" dt="2024-07-22T03:18:34.216" v="1146" actId="22"/>
          <ac:spMkLst>
            <pc:docMk/>
            <pc:sldMk cId="329627353" sldId="269"/>
            <ac:spMk id="18" creationId="{D3C81A07-3A6D-51EA-6AD4-2BF92D25D0DF}"/>
          </ac:spMkLst>
        </pc:spChg>
        <pc:spChg chg="add del mod">
          <ac:chgData name="Ethan Wen" userId="9b44dbb4557645ec" providerId="LiveId" clId="{861D779E-8FAB-4884-8022-0C8FD2D49DE6}" dt="2024-07-22T03:18:41.128" v="1149" actId="478"/>
          <ac:spMkLst>
            <pc:docMk/>
            <pc:sldMk cId="329627353" sldId="269"/>
            <ac:spMk id="20" creationId="{D48FC187-3092-1653-D034-6870A8027369}"/>
          </ac:spMkLst>
        </pc:spChg>
        <pc:spChg chg="add mod">
          <ac:chgData name="Ethan Wen" userId="9b44dbb4557645ec" providerId="LiveId" clId="{861D779E-8FAB-4884-8022-0C8FD2D49DE6}" dt="2024-07-22T03:24:09.864" v="1287" actId="1076"/>
          <ac:spMkLst>
            <pc:docMk/>
            <pc:sldMk cId="329627353" sldId="269"/>
            <ac:spMk id="21" creationId="{7D2CD376-252C-19BA-56F1-A85E1AB68F5F}"/>
          </ac:spMkLst>
        </pc:spChg>
        <pc:spChg chg="add del">
          <ac:chgData name="Ethan Wen" userId="9b44dbb4557645ec" providerId="LiveId" clId="{861D779E-8FAB-4884-8022-0C8FD2D49DE6}" dt="2024-07-22T03:19:11.876" v="1160" actId="22"/>
          <ac:spMkLst>
            <pc:docMk/>
            <pc:sldMk cId="329627353" sldId="269"/>
            <ac:spMk id="23" creationId="{EBACAF08-8A54-842B-9570-E52F968EA108}"/>
          </ac:spMkLst>
        </pc:spChg>
        <pc:spChg chg="add del mod">
          <ac:chgData name="Ethan Wen" userId="9b44dbb4557645ec" providerId="LiveId" clId="{861D779E-8FAB-4884-8022-0C8FD2D49DE6}" dt="2024-07-22T03:19:16.485" v="1163" actId="478"/>
          <ac:spMkLst>
            <pc:docMk/>
            <pc:sldMk cId="329627353" sldId="269"/>
            <ac:spMk id="25" creationId="{01959D1A-A4FF-D816-2557-3C9767B84EF3}"/>
          </ac:spMkLst>
        </pc:spChg>
        <pc:spChg chg="add mod">
          <ac:chgData name="Ethan Wen" userId="9b44dbb4557645ec" providerId="LiveId" clId="{861D779E-8FAB-4884-8022-0C8FD2D49DE6}" dt="2024-07-22T03:24:26.645" v="1290" actId="1076"/>
          <ac:spMkLst>
            <pc:docMk/>
            <pc:sldMk cId="329627353" sldId="269"/>
            <ac:spMk id="26" creationId="{9FD7F684-2ACB-1D89-DC4B-E386575633B6}"/>
          </ac:spMkLst>
        </pc:spChg>
        <pc:spChg chg="add mod">
          <ac:chgData name="Ethan Wen" userId="9b44dbb4557645ec" providerId="LiveId" clId="{861D779E-8FAB-4884-8022-0C8FD2D49DE6}" dt="2024-07-22T03:24:26.645" v="1290" actId="1076"/>
          <ac:spMkLst>
            <pc:docMk/>
            <pc:sldMk cId="329627353" sldId="269"/>
            <ac:spMk id="27" creationId="{FB3AD26C-4AB2-F99D-458D-101EE36B8A02}"/>
          </ac:spMkLst>
        </pc:spChg>
        <pc:spChg chg="add mod">
          <ac:chgData name="Ethan Wen" userId="9b44dbb4557645ec" providerId="LiveId" clId="{861D779E-8FAB-4884-8022-0C8FD2D49DE6}" dt="2024-07-22T03:25:10.076" v="1298" actId="1076"/>
          <ac:spMkLst>
            <pc:docMk/>
            <pc:sldMk cId="329627353" sldId="269"/>
            <ac:spMk id="28" creationId="{6348ACB6-69CC-94CE-1199-AD3A6A186E15}"/>
          </ac:spMkLst>
        </pc:spChg>
        <pc:spChg chg="add mod">
          <ac:chgData name="Ethan Wen" userId="9b44dbb4557645ec" providerId="LiveId" clId="{861D779E-8FAB-4884-8022-0C8FD2D49DE6}" dt="2024-07-22T03:25:02.741" v="1297" actId="1076"/>
          <ac:spMkLst>
            <pc:docMk/>
            <pc:sldMk cId="329627353" sldId="269"/>
            <ac:spMk id="29" creationId="{A9718DA5-02BD-CAF3-2805-A4736BB99239}"/>
          </ac:spMkLst>
        </pc:spChg>
        <pc:spChg chg="add mod">
          <ac:chgData name="Ethan Wen" userId="9b44dbb4557645ec" providerId="LiveId" clId="{861D779E-8FAB-4884-8022-0C8FD2D49DE6}" dt="2024-07-22T03:24:54.302" v="1295" actId="1076"/>
          <ac:spMkLst>
            <pc:docMk/>
            <pc:sldMk cId="329627353" sldId="269"/>
            <ac:spMk id="30" creationId="{06BE0D13-16F7-A8B6-A672-EE47FD38A6A8}"/>
          </ac:spMkLst>
        </pc:spChg>
        <pc:spChg chg="add mod">
          <ac:chgData name="Ethan Wen" userId="9b44dbb4557645ec" providerId="LiveId" clId="{861D779E-8FAB-4884-8022-0C8FD2D49DE6}" dt="2024-07-22T03:24:54.302" v="1295" actId="1076"/>
          <ac:spMkLst>
            <pc:docMk/>
            <pc:sldMk cId="329627353" sldId="269"/>
            <ac:spMk id="31" creationId="{57933C65-F812-ACCC-1283-E92176396858}"/>
          </ac:spMkLst>
        </pc:spChg>
        <pc:spChg chg="add mod">
          <ac:chgData name="Ethan Wen" userId="9b44dbb4557645ec" providerId="LiveId" clId="{861D779E-8FAB-4884-8022-0C8FD2D49DE6}" dt="2024-07-22T04:42:07.862" v="2506" actId="1076"/>
          <ac:spMkLst>
            <pc:docMk/>
            <pc:sldMk cId="329627353" sldId="269"/>
            <ac:spMk id="32" creationId="{D75AABE1-7D00-01AA-DDD2-72EFD7A2E94E}"/>
          </ac:spMkLst>
        </pc:spChg>
        <pc:picChg chg="add mod">
          <ac:chgData name="Ethan Wen" userId="9b44dbb4557645ec" providerId="LiveId" clId="{861D779E-8FAB-4884-8022-0C8FD2D49DE6}" dt="2024-07-22T03:18:06.376" v="1141" actId="1076"/>
          <ac:picMkLst>
            <pc:docMk/>
            <pc:sldMk cId="329627353" sldId="269"/>
            <ac:picMk id="10" creationId="{B3DE2E88-B4BB-2118-443F-4191C61097D5}"/>
          </ac:picMkLst>
        </pc:picChg>
        <pc:picChg chg="add del mod">
          <ac:chgData name="Ethan Wen" userId="9b44dbb4557645ec" providerId="LiveId" clId="{861D779E-8FAB-4884-8022-0C8FD2D49DE6}" dt="2024-07-22T03:10:24.368" v="1032" actId="478"/>
          <ac:picMkLst>
            <pc:docMk/>
            <pc:sldMk cId="329627353" sldId="269"/>
            <ac:picMk id="1026" creationId="{E4461ACC-A108-2F52-010E-49CB7892AB9A}"/>
          </ac:picMkLst>
        </pc:picChg>
      </pc:sldChg>
      <pc:sldChg chg="addSp modSp del mod">
        <pc:chgData name="Ethan Wen" userId="9b44dbb4557645ec" providerId="LiveId" clId="{861D779E-8FAB-4884-8022-0C8FD2D49DE6}" dt="2024-07-22T08:41:36.607" v="5777" actId="47"/>
        <pc:sldMkLst>
          <pc:docMk/>
          <pc:sldMk cId="2157498253" sldId="270"/>
        </pc:sldMkLst>
        <pc:picChg chg="add mod">
          <ac:chgData name="Ethan Wen" userId="9b44dbb4557645ec" providerId="LiveId" clId="{861D779E-8FAB-4884-8022-0C8FD2D49DE6}" dt="2024-07-22T06:23:13.610" v="3521" actId="1076"/>
          <ac:picMkLst>
            <pc:docMk/>
            <pc:sldMk cId="2157498253" sldId="270"/>
            <ac:picMk id="6" creationId="{A553951A-97AE-E767-F483-70FCFF8D1ED1}"/>
          </ac:picMkLst>
        </pc:picChg>
      </pc:sldChg>
      <pc:sldChg chg="addSp modSp mod ord">
        <pc:chgData name="Ethan Wen" userId="9b44dbb4557645ec" providerId="LiveId" clId="{861D779E-8FAB-4884-8022-0C8FD2D49DE6}" dt="2024-07-22T08:26:40.214" v="5218" actId="1076"/>
        <pc:sldMkLst>
          <pc:docMk/>
          <pc:sldMk cId="44612945" sldId="271"/>
        </pc:sldMkLst>
        <pc:spChg chg="mod">
          <ac:chgData name="Ethan Wen" userId="9b44dbb4557645ec" providerId="LiveId" clId="{861D779E-8FAB-4884-8022-0C8FD2D49DE6}" dt="2024-07-22T08:24:58.084" v="5184" actId="14100"/>
          <ac:spMkLst>
            <pc:docMk/>
            <pc:sldMk cId="44612945" sldId="271"/>
            <ac:spMk id="4" creationId="{54B3620C-A93B-1C80-3968-D1F25AA0E4EB}"/>
          </ac:spMkLst>
        </pc:spChg>
        <pc:spChg chg="mod">
          <ac:chgData name="Ethan Wen" userId="9b44dbb4557645ec" providerId="LiveId" clId="{861D779E-8FAB-4884-8022-0C8FD2D49DE6}" dt="2024-07-22T08:24:58.084" v="5184" actId="14100"/>
          <ac:spMkLst>
            <pc:docMk/>
            <pc:sldMk cId="44612945" sldId="271"/>
            <ac:spMk id="5" creationId="{9D2E049A-4915-EDEA-0730-DCF8422E4368}"/>
          </ac:spMkLst>
        </pc:spChg>
        <pc:spChg chg="mod">
          <ac:chgData name="Ethan Wen" userId="9b44dbb4557645ec" providerId="LiveId" clId="{861D779E-8FAB-4884-8022-0C8FD2D49DE6}" dt="2024-07-22T08:24:58.084" v="5184" actId="14100"/>
          <ac:spMkLst>
            <pc:docMk/>
            <pc:sldMk cId="44612945" sldId="271"/>
            <ac:spMk id="7" creationId="{A5212E37-90E2-885D-3065-176112B80A04}"/>
          </ac:spMkLst>
        </pc:spChg>
        <pc:spChg chg="mod">
          <ac:chgData name="Ethan Wen" userId="9b44dbb4557645ec" providerId="LiveId" clId="{861D779E-8FAB-4884-8022-0C8FD2D49DE6}" dt="2024-07-22T08:24:58.084" v="5184" actId="14100"/>
          <ac:spMkLst>
            <pc:docMk/>
            <pc:sldMk cId="44612945" sldId="271"/>
            <ac:spMk id="9" creationId="{64AFB4A8-7265-1523-DECD-DDD1505A8982}"/>
          </ac:spMkLst>
        </pc:spChg>
        <pc:spChg chg="add mod">
          <ac:chgData name="Ethan Wen" userId="9b44dbb4557645ec" providerId="LiveId" clId="{861D779E-8FAB-4884-8022-0C8FD2D49DE6}" dt="2024-07-22T08:26:40.214" v="5218" actId="1076"/>
          <ac:spMkLst>
            <pc:docMk/>
            <pc:sldMk cId="44612945" sldId="271"/>
            <ac:spMk id="11" creationId="{69A676C4-F5FF-99BD-7C6F-8F6D7351BA59}"/>
          </ac:spMkLst>
        </pc:spChg>
        <pc:spChg chg="mod">
          <ac:chgData name="Ethan Wen" userId="9b44dbb4557645ec" providerId="LiveId" clId="{861D779E-8FAB-4884-8022-0C8FD2D49DE6}" dt="2024-07-22T08:24:58.084" v="5184" actId="14100"/>
          <ac:spMkLst>
            <pc:docMk/>
            <pc:sldMk cId="44612945" sldId="271"/>
            <ac:spMk id="12" creationId="{486C55BC-7386-9028-1C12-8B8C74F55C72}"/>
          </ac:spMkLst>
        </pc:spChg>
        <pc:picChg chg="mod">
          <ac:chgData name="Ethan Wen" userId="9b44dbb4557645ec" providerId="LiveId" clId="{861D779E-8FAB-4884-8022-0C8FD2D49DE6}" dt="2024-07-22T08:24:58.084" v="5184" actId="14100"/>
          <ac:picMkLst>
            <pc:docMk/>
            <pc:sldMk cId="44612945" sldId="271"/>
            <ac:picMk id="3" creationId="{6A8DA3BC-22D7-D9FF-E17C-3BD73AF00885}"/>
          </ac:picMkLst>
        </pc:picChg>
        <pc:picChg chg="mod">
          <ac:chgData name="Ethan Wen" userId="9b44dbb4557645ec" providerId="LiveId" clId="{861D779E-8FAB-4884-8022-0C8FD2D49DE6}" dt="2024-07-22T08:24:58.084" v="5184" actId="14100"/>
          <ac:picMkLst>
            <pc:docMk/>
            <pc:sldMk cId="44612945" sldId="271"/>
            <ac:picMk id="8" creationId="{0F82EDDC-E3C1-91B2-3507-4340BFD4CBBD}"/>
          </ac:picMkLst>
        </pc:picChg>
        <pc:cxnChg chg="mod">
          <ac:chgData name="Ethan Wen" userId="9b44dbb4557645ec" providerId="LiveId" clId="{861D779E-8FAB-4884-8022-0C8FD2D49DE6}" dt="2024-07-22T08:24:58.084" v="5184" actId="14100"/>
          <ac:cxnSpMkLst>
            <pc:docMk/>
            <pc:sldMk cId="44612945" sldId="271"/>
            <ac:cxnSpMk id="2" creationId="{9CC4A36B-80CD-C7DF-8BF2-54F2DDDFAE26}"/>
          </ac:cxnSpMkLst>
        </pc:cxnChg>
        <pc:cxnChg chg="mod">
          <ac:chgData name="Ethan Wen" userId="9b44dbb4557645ec" providerId="LiveId" clId="{861D779E-8FAB-4884-8022-0C8FD2D49DE6}" dt="2024-07-22T08:24:58.084" v="5184" actId="14100"/>
          <ac:cxnSpMkLst>
            <pc:docMk/>
            <pc:sldMk cId="44612945" sldId="271"/>
            <ac:cxnSpMk id="13" creationId="{376159ED-5090-8FAF-BC03-7D3F5FA6D948}"/>
          </ac:cxnSpMkLst>
        </pc:cxnChg>
      </pc:sldChg>
      <pc:sldChg chg="delSp modSp mod">
        <pc:chgData name="Ethan Wen" userId="9b44dbb4557645ec" providerId="LiveId" clId="{861D779E-8FAB-4884-8022-0C8FD2D49DE6}" dt="2024-07-22T02:13:16.365" v="97" actId="1076"/>
        <pc:sldMkLst>
          <pc:docMk/>
          <pc:sldMk cId="3218080299" sldId="272"/>
        </pc:sldMkLst>
        <pc:spChg chg="mod">
          <ac:chgData name="Ethan Wen" userId="9b44dbb4557645ec" providerId="LiveId" clId="{861D779E-8FAB-4884-8022-0C8FD2D49DE6}" dt="2024-07-22T02:13:16.365" v="97" actId="1076"/>
          <ac:spMkLst>
            <pc:docMk/>
            <pc:sldMk cId="3218080299" sldId="272"/>
            <ac:spMk id="8" creationId="{00000000-0000-0000-0000-000000000000}"/>
          </ac:spMkLst>
        </pc:spChg>
        <pc:spChg chg="mod">
          <ac:chgData name="Ethan Wen" userId="9b44dbb4557645ec" providerId="LiveId" clId="{861D779E-8FAB-4884-8022-0C8FD2D49DE6}" dt="2024-07-22T02:13:11.537" v="96" actId="1076"/>
          <ac:spMkLst>
            <pc:docMk/>
            <pc:sldMk cId="3218080299" sldId="272"/>
            <ac:spMk id="9" creationId="{00000000-0000-0000-0000-000000000000}"/>
          </ac:spMkLst>
        </pc:spChg>
        <pc:spChg chg="mod">
          <ac:chgData name="Ethan Wen" userId="9b44dbb4557645ec" providerId="LiveId" clId="{861D779E-8FAB-4884-8022-0C8FD2D49DE6}" dt="2024-07-22T02:05:11.182" v="73" actId="1076"/>
          <ac:spMkLst>
            <pc:docMk/>
            <pc:sldMk cId="3218080299" sldId="272"/>
            <ac:spMk id="10" creationId="{00000000-0000-0000-0000-000000000000}"/>
          </ac:spMkLst>
        </pc:spChg>
        <pc:spChg chg="del">
          <ac:chgData name="Ethan Wen" userId="9b44dbb4557645ec" providerId="LiveId" clId="{861D779E-8FAB-4884-8022-0C8FD2D49DE6}" dt="2024-07-21T21:21:06.947" v="51" actId="478"/>
          <ac:spMkLst>
            <pc:docMk/>
            <pc:sldMk cId="3218080299" sldId="272"/>
            <ac:spMk id="11" creationId="{00000000-0000-0000-0000-000000000000}"/>
          </ac:spMkLst>
        </pc:spChg>
        <pc:grpChg chg="mod">
          <ac:chgData name="Ethan Wen" userId="9b44dbb4557645ec" providerId="LiveId" clId="{861D779E-8FAB-4884-8022-0C8FD2D49DE6}" dt="2024-07-21T21:31:47.319" v="57" actId="14100"/>
          <ac:grpSpMkLst>
            <pc:docMk/>
            <pc:sldMk cId="3218080299" sldId="272"/>
            <ac:grpSpMk id="2" creationId="{00000000-0000-0000-0000-000000000000}"/>
          </ac:grpSpMkLst>
        </pc:grpChg>
        <pc:picChg chg="del">
          <ac:chgData name="Ethan Wen" userId="9b44dbb4557645ec" providerId="LiveId" clId="{861D779E-8FAB-4884-8022-0C8FD2D49DE6}" dt="2024-07-21T21:21:03.426" v="50" actId="478"/>
          <ac:picMkLst>
            <pc:docMk/>
            <pc:sldMk cId="3218080299" sldId="272"/>
            <ac:picMk id="13" creationId="{7F4AD24D-B440-C677-6B85-39FDE6B840AE}"/>
          </ac:picMkLst>
        </pc:picChg>
      </pc:sldChg>
      <pc:sldChg chg="del">
        <pc:chgData name="Ethan Wen" userId="9b44dbb4557645ec" providerId="LiveId" clId="{861D779E-8FAB-4884-8022-0C8FD2D49DE6}" dt="2024-07-22T08:18:40.993" v="4819" actId="47"/>
        <pc:sldMkLst>
          <pc:docMk/>
          <pc:sldMk cId="67667014" sldId="273"/>
        </pc:sldMkLst>
      </pc:sldChg>
      <pc:sldChg chg="addSp delSp modSp mod ord">
        <pc:chgData name="Ethan Wen" userId="9b44dbb4557645ec" providerId="LiveId" clId="{861D779E-8FAB-4884-8022-0C8FD2D49DE6}" dt="2024-07-22T08:24:01.962" v="5176" actId="1076"/>
        <pc:sldMkLst>
          <pc:docMk/>
          <pc:sldMk cId="471985672" sldId="275"/>
        </pc:sldMkLst>
        <pc:spChg chg="del">
          <ac:chgData name="Ethan Wen" userId="9b44dbb4557645ec" providerId="LiveId" clId="{861D779E-8FAB-4884-8022-0C8FD2D49DE6}" dt="2024-07-22T08:19:18.216" v="4822" actId="478"/>
          <ac:spMkLst>
            <pc:docMk/>
            <pc:sldMk cId="471985672" sldId="275"/>
            <ac:spMk id="5" creationId="{00000000-0000-0000-0000-000000000000}"/>
          </ac:spMkLst>
        </pc:spChg>
        <pc:spChg chg="mod">
          <ac:chgData name="Ethan Wen" userId="9b44dbb4557645ec" providerId="LiveId" clId="{861D779E-8FAB-4884-8022-0C8FD2D49DE6}" dt="2024-07-22T08:07:33.622" v="4585" actId="1076"/>
          <ac:spMkLst>
            <pc:docMk/>
            <pc:sldMk cId="471985672" sldId="275"/>
            <ac:spMk id="6" creationId="{00000000-0000-0000-0000-000000000000}"/>
          </ac:spMkLst>
        </pc:spChg>
        <pc:spChg chg="add mod">
          <ac:chgData name="Ethan Wen" userId="9b44dbb4557645ec" providerId="LiveId" clId="{861D779E-8FAB-4884-8022-0C8FD2D49DE6}" dt="2024-07-22T08:24:01.962" v="5176" actId="1076"/>
          <ac:spMkLst>
            <pc:docMk/>
            <pc:sldMk cId="471985672" sldId="275"/>
            <ac:spMk id="7" creationId="{0264A9BB-7AA3-8837-793B-3D1A957EF162}"/>
          </ac:spMkLst>
        </pc:spChg>
        <pc:spChg chg="add mod">
          <ac:chgData name="Ethan Wen" userId="9b44dbb4557645ec" providerId="LiveId" clId="{861D779E-8FAB-4884-8022-0C8FD2D49DE6}" dt="2024-07-22T08:23:26.663" v="5118" actId="1076"/>
          <ac:spMkLst>
            <pc:docMk/>
            <pc:sldMk cId="471985672" sldId="275"/>
            <ac:spMk id="8" creationId="{8F5E46C4-C0DC-A786-D8FA-37A2B24456F7}"/>
          </ac:spMkLst>
        </pc:spChg>
        <pc:spChg chg="del mod">
          <ac:chgData name="Ethan Wen" userId="9b44dbb4557645ec" providerId="LiveId" clId="{861D779E-8FAB-4884-8022-0C8FD2D49DE6}" dt="2024-07-22T08:08:32.972" v="4616" actId="478"/>
          <ac:spMkLst>
            <pc:docMk/>
            <pc:sldMk cId="471985672" sldId="275"/>
            <ac:spMk id="9" creationId="{0D1066AB-EBCB-F625-0EAF-C165B72E4FD6}"/>
          </ac:spMkLst>
        </pc:spChg>
        <pc:spChg chg="add mod">
          <ac:chgData name="Ethan Wen" userId="9b44dbb4557645ec" providerId="LiveId" clId="{861D779E-8FAB-4884-8022-0C8FD2D49DE6}" dt="2024-07-22T08:18:18.166" v="4818" actId="1076"/>
          <ac:spMkLst>
            <pc:docMk/>
            <pc:sldMk cId="471985672" sldId="275"/>
            <ac:spMk id="10" creationId="{342E3418-FC47-8209-ECC4-2ACFA1E7314B}"/>
          </ac:spMkLst>
        </pc:spChg>
        <pc:spChg chg="mod">
          <ac:chgData name="Ethan Wen" userId="9b44dbb4557645ec" providerId="LiveId" clId="{861D779E-8FAB-4884-8022-0C8FD2D49DE6}" dt="2024-07-22T08:18:02.061" v="4816" actId="1076"/>
          <ac:spMkLst>
            <pc:docMk/>
            <pc:sldMk cId="471985672" sldId="275"/>
            <ac:spMk id="11" creationId="{CCE99CB3-1FDD-BE59-024C-712A9B505360}"/>
          </ac:spMkLst>
        </pc:spChg>
        <pc:spChg chg="add mod">
          <ac:chgData name="Ethan Wen" userId="9b44dbb4557645ec" providerId="LiveId" clId="{861D779E-8FAB-4884-8022-0C8FD2D49DE6}" dt="2024-07-22T08:18:18.166" v="4818" actId="1076"/>
          <ac:spMkLst>
            <pc:docMk/>
            <pc:sldMk cId="471985672" sldId="275"/>
            <ac:spMk id="12" creationId="{E1B484F9-3FD7-4B20-EB4B-C7879FB58104}"/>
          </ac:spMkLst>
        </pc:spChg>
        <pc:spChg chg="add mod">
          <ac:chgData name="Ethan Wen" userId="9b44dbb4557645ec" providerId="LiveId" clId="{861D779E-8FAB-4884-8022-0C8FD2D49DE6}" dt="2024-07-22T08:22:08.678" v="5041" actId="20577"/>
          <ac:spMkLst>
            <pc:docMk/>
            <pc:sldMk cId="471985672" sldId="275"/>
            <ac:spMk id="13" creationId="{1949373F-D15E-67CC-8C45-03D107853762}"/>
          </ac:spMkLst>
        </pc:spChg>
        <pc:spChg chg="add mod">
          <ac:chgData name="Ethan Wen" userId="9b44dbb4557645ec" providerId="LiveId" clId="{861D779E-8FAB-4884-8022-0C8FD2D49DE6}" dt="2024-07-22T08:23:48.924" v="5175" actId="20577"/>
          <ac:spMkLst>
            <pc:docMk/>
            <pc:sldMk cId="471985672" sldId="275"/>
            <ac:spMk id="14" creationId="{EE646AB9-CA0B-E59E-8611-ECC1DFA55A98}"/>
          </ac:spMkLst>
        </pc:spChg>
        <pc:spChg chg="del mod">
          <ac:chgData name="Ethan Wen" userId="9b44dbb4557645ec" providerId="LiveId" clId="{861D779E-8FAB-4884-8022-0C8FD2D49DE6}" dt="2024-07-22T08:12:11.013" v="4678"/>
          <ac:spMkLst>
            <pc:docMk/>
            <pc:sldMk cId="471985672" sldId="275"/>
            <ac:spMk id="15" creationId="{D23D410E-D78B-CE7F-ECB9-9B941FD0725C}"/>
          </ac:spMkLst>
        </pc:spChg>
        <pc:spChg chg="mod">
          <ac:chgData name="Ethan Wen" userId="9b44dbb4557645ec" providerId="LiveId" clId="{861D779E-8FAB-4884-8022-0C8FD2D49DE6}" dt="2024-07-22T08:18:02.061" v="4816" actId="1076"/>
          <ac:spMkLst>
            <pc:docMk/>
            <pc:sldMk cId="471985672" sldId="275"/>
            <ac:spMk id="17" creationId="{8296C66B-AA1E-AA47-1A7B-8D18B7563F3A}"/>
          </ac:spMkLst>
        </pc:spChg>
        <pc:spChg chg="del mod">
          <ac:chgData name="Ethan Wen" userId="9b44dbb4557645ec" providerId="LiveId" clId="{861D779E-8FAB-4884-8022-0C8FD2D49DE6}" dt="2024-07-22T08:09:29.053" v="4652" actId="478"/>
          <ac:spMkLst>
            <pc:docMk/>
            <pc:sldMk cId="471985672" sldId="275"/>
            <ac:spMk id="20" creationId="{A4414DDD-1106-2847-C777-46EF434E154E}"/>
          </ac:spMkLst>
        </pc:spChg>
        <pc:spChg chg="del mod">
          <ac:chgData name="Ethan Wen" userId="9b44dbb4557645ec" providerId="LiveId" clId="{861D779E-8FAB-4884-8022-0C8FD2D49DE6}" dt="2024-07-22T08:13:49.990" v="4715" actId="478"/>
          <ac:spMkLst>
            <pc:docMk/>
            <pc:sldMk cId="471985672" sldId="275"/>
            <ac:spMk id="21" creationId="{764BEAD4-5132-0570-B55C-D3E91E90C044}"/>
          </ac:spMkLst>
        </pc:spChg>
        <pc:spChg chg="mod">
          <ac:chgData name="Ethan Wen" userId="9b44dbb4557645ec" providerId="LiveId" clId="{861D779E-8FAB-4884-8022-0C8FD2D49DE6}" dt="2024-07-22T08:18:11.393" v="4817" actId="1076"/>
          <ac:spMkLst>
            <pc:docMk/>
            <pc:sldMk cId="471985672" sldId="275"/>
            <ac:spMk id="22" creationId="{2526981A-3338-61A9-5CC5-47F2CFE5CDE8}"/>
          </ac:spMkLst>
        </pc:spChg>
        <pc:grpChg chg="mod">
          <ac:chgData name="Ethan Wen" userId="9b44dbb4557645ec" providerId="LiveId" clId="{861D779E-8FAB-4884-8022-0C8FD2D49DE6}" dt="2024-07-22T08:19:41.953" v="4827" actId="1076"/>
          <ac:grpSpMkLst>
            <pc:docMk/>
            <pc:sldMk cId="471985672" sldId="275"/>
            <ac:grpSpMk id="2" creationId="{00000000-0000-0000-0000-000000000000}"/>
          </ac:grpSpMkLst>
        </pc:grpChg>
      </pc:sldChg>
      <pc:sldChg chg="del">
        <pc:chgData name="Ethan Wen" userId="9b44dbb4557645ec" providerId="LiveId" clId="{861D779E-8FAB-4884-8022-0C8FD2D49DE6}" dt="2024-07-22T08:41:40.611" v="5778" actId="47"/>
        <pc:sldMkLst>
          <pc:docMk/>
          <pc:sldMk cId="2803720612" sldId="276"/>
        </pc:sldMkLst>
      </pc:sldChg>
      <pc:sldChg chg="addSp delSp modSp mod">
        <pc:chgData name="Ethan Wen" userId="9b44dbb4557645ec" providerId="LiveId" clId="{861D779E-8FAB-4884-8022-0C8FD2D49DE6}" dt="2024-07-22T02:25:50.020" v="637" actId="1076"/>
        <pc:sldMkLst>
          <pc:docMk/>
          <pc:sldMk cId="220669347" sldId="277"/>
        </pc:sldMkLst>
        <pc:spChg chg="mod">
          <ac:chgData name="Ethan Wen" userId="9b44dbb4557645ec" providerId="LiveId" clId="{861D779E-8FAB-4884-8022-0C8FD2D49DE6}" dt="2024-07-22T02:24:17.866" v="537" actId="1076"/>
          <ac:spMkLst>
            <pc:docMk/>
            <pc:sldMk cId="220669347" sldId="277"/>
            <ac:spMk id="6" creationId="{00000000-0000-0000-0000-000000000000}"/>
          </ac:spMkLst>
        </pc:spChg>
        <pc:spChg chg="add del mod">
          <ac:chgData name="Ethan Wen" userId="9b44dbb4557645ec" providerId="LiveId" clId="{861D779E-8FAB-4884-8022-0C8FD2D49DE6}" dt="2024-07-22T02:25:50.020" v="637" actId="1076"/>
          <ac:spMkLst>
            <pc:docMk/>
            <pc:sldMk cId="220669347" sldId="277"/>
            <ac:spMk id="7" creationId="{00000000-0000-0000-0000-000000000000}"/>
          </ac:spMkLst>
        </pc:spChg>
        <pc:spChg chg="add del">
          <ac:chgData name="Ethan Wen" userId="9b44dbb4557645ec" providerId="LiveId" clId="{861D779E-8FAB-4884-8022-0C8FD2D49DE6}" dt="2024-07-22T02:24:37.934" v="543" actId="22"/>
          <ac:spMkLst>
            <pc:docMk/>
            <pc:sldMk cId="220669347" sldId="277"/>
            <ac:spMk id="9" creationId="{92A5F19B-EAD0-30CC-9009-88FCD621D8A0}"/>
          </ac:spMkLst>
        </pc:spChg>
      </pc:sldChg>
      <pc:sldChg chg="addSp delSp modSp add mod setBg">
        <pc:chgData name="Ethan Wen" userId="9b44dbb4557645ec" providerId="LiveId" clId="{861D779E-8FAB-4884-8022-0C8FD2D49DE6}" dt="2024-07-22T08:11:43.092" v="4674" actId="1076"/>
        <pc:sldMkLst>
          <pc:docMk/>
          <pc:sldMk cId="1492611911" sldId="278"/>
        </pc:sldMkLst>
        <pc:spChg chg="del">
          <ac:chgData name="Ethan Wen" userId="9b44dbb4557645ec" providerId="LiveId" clId="{861D779E-8FAB-4884-8022-0C8FD2D49DE6}" dt="2024-07-22T02:35:32.582" v="647" actId="478"/>
          <ac:spMkLst>
            <pc:docMk/>
            <pc:sldMk cId="1492611911" sldId="278"/>
            <ac:spMk id="8" creationId="{00000000-0000-0000-0000-000000000000}"/>
          </ac:spMkLst>
        </pc:spChg>
        <pc:spChg chg="del mod">
          <ac:chgData name="Ethan Wen" userId="9b44dbb4557645ec" providerId="LiveId" clId="{861D779E-8FAB-4884-8022-0C8FD2D49DE6}" dt="2024-07-22T02:35:32.582" v="649"/>
          <ac:spMkLst>
            <pc:docMk/>
            <pc:sldMk cId="1492611911" sldId="278"/>
            <ac:spMk id="9" creationId="{00000000-0000-0000-0000-000000000000}"/>
          </ac:spMkLst>
        </pc:spChg>
        <pc:spChg chg="add mod">
          <ac:chgData name="Ethan Wen" userId="9b44dbb4557645ec" providerId="LiveId" clId="{861D779E-8FAB-4884-8022-0C8FD2D49DE6}" dt="2024-07-22T08:11:38.444" v="4673" actId="1076"/>
          <ac:spMkLst>
            <pc:docMk/>
            <pc:sldMk cId="1492611911" sldId="278"/>
            <ac:spMk id="11" creationId="{3A87F379-AB4F-7507-AABA-D8325E7B5B10}"/>
          </ac:spMkLst>
        </pc:spChg>
        <pc:spChg chg="add mod">
          <ac:chgData name="Ethan Wen" userId="9b44dbb4557645ec" providerId="LiveId" clId="{861D779E-8FAB-4884-8022-0C8FD2D49DE6}" dt="2024-07-22T08:11:20.021" v="4669" actId="1076"/>
          <ac:spMkLst>
            <pc:docMk/>
            <pc:sldMk cId="1492611911" sldId="278"/>
            <ac:spMk id="12" creationId="{09C49712-0FE5-3066-856C-1833C58B010F}"/>
          </ac:spMkLst>
        </pc:spChg>
        <pc:spChg chg="add mod">
          <ac:chgData name="Ethan Wen" userId="9b44dbb4557645ec" providerId="LiveId" clId="{861D779E-8FAB-4884-8022-0C8FD2D49DE6}" dt="2024-07-22T08:11:43.092" v="4674" actId="1076"/>
          <ac:spMkLst>
            <pc:docMk/>
            <pc:sldMk cId="1492611911" sldId="278"/>
            <ac:spMk id="14" creationId="{6F546339-92F4-0384-DBB3-43111DEBC091}"/>
          </ac:spMkLst>
        </pc:spChg>
        <pc:spChg chg="add mod">
          <ac:chgData name="Ethan Wen" userId="9b44dbb4557645ec" providerId="LiveId" clId="{861D779E-8FAB-4884-8022-0C8FD2D49DE6}" dt="2024-07-22T08:11:13.584" v="4667" actId="1076"/>
          <ac:spMkLst>
            <pc:docMk/>
            <pc:sldMk cId="1492611911" sldId="278"/>
            <ac:spMk id="15" creationId="{F71851CE-4838-3FD8-5DA7-5317DB5C0264}"/>
          </ac:spMkLst>
        </pc:spChg>
        <pc:grpChg chg="mod">
          <ac:chgData name="Ethan Wen" userId="9b44dbb4557645ec" providerId="LiveId" clId="{861D779E-8FAB-4884-8022-0C8FD2D49DE6}" dt="2024-07-22T08:11:09.851" v="4666" actId="1076"/>
          <ac:grpSpMkLst>
            <pc:docMk/>
            <pc:sldMk cId="1492611911" sldId="278"/>
            <ac:grpSpMk id="2" creationId="{00000000-0000-0000-0000-000000000000}"/>
          </ac:grpSpMkLst>
        </pc:grpChg>
        <pc:grpChg chg="mod">
          <ac:chgData name="Ethan Wen" userId="9b44dbb4557645ec" providerId="LiveId" clId="{861D779E-8FAB-4884-8022-0C8FD2D49DE6}" dt="2024-07-22T08:11:24.837" v="4671" actId="1076"/>
          <ac:grpSpMkLst>
            <pc:docMk/>
            <pc:sldMk cId="1492611911" sldId="278"/>
            <ac:grpSpMk id="5" creationId="{00000000-0000-0000-0000-000000000000}"/>
          </ac:grpSpMkLst>
        </pc:grpChg>
      </pc:sldChg>
      <pc:sldChg chg="modSp add del mod ord setBg">
        <pc:chgData name="Ethan Wen" userId="9b44dbb4557645ec" providerId="LiveId" clId="{861D779E-8FAB-4884-8022-0C8FD2D49DE6}" dt="2024-07-22T06:23:50.607" v="3524" actId="47"/>
        <pc:sldMkLst>
          <pc:docMk/>
          <pc:sldMk cId="1173954510" sldId="279"/>
        </pc:sldMkLst>
        <pc:spChg chg="mod">
          <ac:chgData name="Ethan Wen" userId="9b44dbb4557645ec" providerId="LiveId" clId="{861D779E-8FAB-4884-8022-0C8FD2D49DE6}" dt="2024-07-22T03:26:36.697" v="1334" actId="20577"/>
          <ac:spMkLst>
            <pc:docMk/>
            <pc:sldMk cId="1173954510" sldId="279"/>
            <ac:spMk id="3" creationId="{00000000-0000-0000-0000-000000000000}"/>
          </ac:spMkLst>
        </pc:spChg>
      </pc:sldChg>
      <pc:sldChg chg="addSp delSp modSp add mod setBg">
        <pc:chgData name="Ethan Wen" userId="9b44dbb4557645ec" providerId="LiveId" clId="{861D779E-8FAB-4884-8022-0C8FD2D49DE6}" dt="2024-07-22T06:05:22.587" v="2766" actId="1076"/>
        <pc:sldMkLst>
          <pc:docMk/>
          <pc:sldMk cId="1934237864" sldId="280"/>
        </pc:sldMkLst>
        <pc:spChg chg="mod">
          <ac:chgData name="Ethan Wen" userId="9b44dbb4557645ec" providerId="LiveId" clId="{861D779E-8FAB-4884-8022-0C8FD2D49DE6}" dt="2024-07-22T03:37:54.980" v="2003" actId="20577"/>
          <ac:spMkLst>
            <pc:docMk/>
            <pc:sldMk cId="1934237864" sldId="280"/>
            <ac:spMk id="3" creationId="{00000000-0000-0000-0000-000000000000}"/>
          </ac:spMkLst>
        </pc:spChg>
        <pc:spChg chg="mod">
          <ac:chgData name="Ethan Wen" userId="9b44dbb4557645ec" providerId="LiveId" clId="{861D779E-8FAB-4884-8022-0C8FD2D49DE6}" dt="2024-07-22T03:38:08.624" v="2026" actId="20577"/>
          <ac:spMkLst>
            <pc:docMk/>
            <pc:sldMk cId="1934237864" sldId="280"/>
            <ac:spMk id="4" creationId="{A8D918E6-C86F-8B37-DE35-E23AA0109E7A}"/>
          </ac:spMkLst>
        </pc:spChg>
        <pc:spChg chg="mod">
          <ac:chgData name="Ethan Wen" userId="9b44dbb4557645ec" providerId="LiveId" clId="{861D779E-8FAB-4884-8022-0C8FD2D49DE6}" dt="2024-07-22T04:40:53.346" v="2477" actId="1076"/>
          <ac:spMkLst>
            <pc:docMk/>
            <pc:sldMk cId="1934237864" sldId="280"/>
            <ac:spMk id="5" creationId="{97DF6FD9-96F2-C033-DAE2-1A2B6356D2EB}"/>
          </ac:spMkLst>
        </pc:spChg>
        <pc:spChg chg="mod">
          <ac:chgData name="Ethan Wen" userId="9b44dbb4557645ec" providerId="LiveId" clId="{861D779E-8FAB-4884-8022-0C8FD2D49DE6}" dt="2024-07-22T05:50:08.249" v="2564" actId="20577"/>
          <ac:spMkLst>
            <pc:docMk/>
            <pc:sldMk cId="1934237864" sldId="280"/>
            <ac:spMk id="8" creationId="{04ED95FD-38EE-78D6-1D90-221915871E3B}"/>
          </ac:spMkLst>
        </pc:spChg>
        <pc:spChg chg="add del mod">
          <ac:chgData name="Ethan Wen" userId="9b44dbb4557645ec" providerId="LiveId" clId="{861D779E-8FAB-4884-8022-0C8FD2D49DE6}" dt="2024-07-22T04:39:21.151" v="2464" actId="478"/>
          <ac:spMkLst>
            <pc:docMk/>
            <pc:sldMk cId="1934237864" sldId="280"/>
            <ac:spMk id="10" creationId="{83654172-326B-6E51-6EDA-FEE98ACAB84F}"/>
          </ac:spMkLst>
        </pc:spChg>
        <pc:spChg chg="add mod">
          <ac:chgData name="Ethan Wen" userId="9b44dbb4557645ec" providerId="LiveId" clId="{861D779E-8FAB-4884-8022-0C8FD2D49DE6}" dt="2024-07-22T05:52:35.784" v="2572" actId="1076"/>
          <ac:spMkLst>
            <pc:docMk/>
            <pc:sldMk cId="1934237864" sldId="280"/>
            <ac:spMk id="11" creationId="{328EA6FD-85B2-4124-35B0-B0F24B9C8030}"/>
          </ac:spMkLst>
        </pc:spChg>
        <pc:spChg chg="add del mod">
          <ac:chgData name="Ethan Wen" userId="9b44dbb4557645ec" providerId="LiveId" clId="{861D779E-8FAB-4884-8022-0C8FD2D49DE6}" dt="2024-07-22T06:01:28.587" v="2714" actId="478"/>
          <ac:spMkLst>
            <pc:docMk/>
            <pc:sldMk cId="1934237864" sldId="280"/>
            <ac:spMk id="12" creationId="{3A7C66F6-8130-683D-F963-D41D062BA8C6}"/>
          </ac:spMkLst>
        </pc:spChg>
        <pc:spChg chg="add mod">
          <ac:chgData name="Ethan Wen" userId="9b44dbb4557645ec" providerId="LiveId" clId="{861D779E-8FAB-4884-8022-0C8FD2D49DE6}" dt="2024-07-22T05:56:59.936" v="2659" actId="1076"/>
          <ac:spMkLst>
            <pc:docMk/>
            <pc:sldMk cId="1934237864" sldId="280"/>
            <ac:spMk id="13" creationId="{D5CAC6F3-AF58-024F-8E2E-439AA9CCC2C7}"/>
          </ac:spMkLst>
        </pc:spChg>
        <pc:spChg chg="add mod">
          <ac:chgData name="Ethan Wen" userId="9b44dbb4557645ec" providerId="LiveId" clId="{861D779E-8FAB-4884-8022-0C8FD2D49DE6}" dt="2024-07-22T05:53:09.943" v="2591" actId="1076"/>
          <ac:spMkLst>
            <pc:docMk/>
            <pc:sldMk cId="1934237864" sldId="280"/>
            <ac:spMk id="14" creationId="{55A20D4C-1AC6-B2E3-8A22-8FCFA06E610E}"/>
          </ac:spMkLst>
        </pc:spChg>
        <pc:spChg chg="add mod">
          <ac:chgData name="Ethan Wen" userId="9b44dbb4557645ec" providerId="LiveId" clId="{861D779E-8FAB-4884-8022-0C8FD2D49DE6}" dt="2024-07-22T05:49:16.217" v="2556" actId="1076"/>
          <ac:spMkLst>
            <pc:docMk/>
            <pc:sldMk cId="1934237864" sldId="280"/>
            <ac:spMk id="15" creationId="{A29EDFA4-C68C-81C3-5E44-474A16489847}"/>
          </ac:spMkLst>
        </pc:spChg>
        <pc:spChg chg="add mod">
          <ac:chgData name="Ethan Wen" userId="9b44dbb4557645ec" providerId="LiveId" clId="{861D779E-8FAB-4884-8022-0C8FD2D49DE6}" dt="2024-07-22T05:56:11.193" v="2652" actId="1076"/>
          <ac:spMkLst>
            <pc:docMk/>
            <pc:sldMk cId="1934237864" sldId="280"/>
            <ac:spMk id="16" creationId="{14904AA9-27B4-05B0-8D74-8A8F0C2607D0}"/>
          </ac:spMkLst>
        </pc:spChg>
        <pc:spChg chg="add mod">
          <ac:chgData name="Ethan Wen" userId="9b44dbb4557645ec" providerId="LiveId" clId="{861D779E-8FAB-4884-8022-0C8FD2D49DE6}" dt="2024-07-22T05:53:00.235" v="2588" actId="1076"/>
          <ac:spMkLst>
            <pc:docMk/>
            <pc:sldMk cId="1934237864" sldId="280"/>
            <ac:spMk id="17" creationId="{E46FD140-3AB1-6C48-2FD3-6B1183C66153}"/>
          </ac:spMkLst>
        </pc:spChg>
        <pc:spChg chg="add mod">
          <ac:chgData name="Ethan Wen" userId="9b44dbb4557645ec" providerId="LiveId" clId="{861D779E-8FAB-4884-8022-0C8FD2D49DE6}" dt="2024-07-22T05:53:06.511" v="2590" actId="1076"/>
          <ac:spMkLst>
            <pc:docMk/>
            <pc:sldMk cId="1934237864" sldId="280"/>
            <ac:spMk id="18" creationId="{400A0F8C-FA51-004B-F7F7-B0929677FBB0}"/>
          </ac:spMkLst>
        </pc:spChg>
        <pc:spChg chg="add mod">
          <ac:chgData name="Ethan Wen" userId="9b44dbb4557645ec" providerId="LiveId" clId="{861D779E-8FAB-4884-8022-0C8FD2D49DE6}" dt="2024-07-22T05:53:26.821" v="2604" actId="20577"/>
          <ac:spMkLst>
            <pc:docMk/>
            <pc:sldMk cId="1934237864" sldId="280"/>
            <ac:spMk id="19" creationId="{36940A9B-4AFE-1655-630A-28D2D94F3051}"/>
          </ac:spMkLst>
        </pc:spChg>
        <pc:spChg chg="add mod">
          <ac:chgData name="Ethan Wen" userId="9b44dbb4557645ec" providerId="LiveId" clId="{861D779E-8FAB-4884-8022-0C8FD2D49DE6}" dt="2024-07-22T05:54:00.750" v="2617" actId="14100"/>
          <ac:spMkLst>
            <pc:docMk/>
            <pc:sldMk cId="1934237864" sldId="280"/>
            <ac:spMk id="22" creationId="{17E0B490-7281-5E1E-2BF1-A801300AC014}"/>
          </ac:spMkLst>
        </pc:spChg>
        <pc:spChg chg="add mod">
          <ac:chgData name="Ethan Wen" userId="9b44dbb4557645ec" providerId="LiveId" clId="{861D779E-8FAB-4884-8022-0C8FD2D49DE6}" dt="2024-07-22T05:54:51.610" v="2640" actId="1076"/>
          <ac:spMkLst>
            <pc:docMk/>
            <pc:sldMk cId="1934237864" sldId="280"/>
            <ac:spMk id="23" creationId="{110C8EAD-1332-B9B6-0F84-C9C28B183E9B}"/>
          </ac:spMkLst>
        </pc:spChg>
        <pc:spChg chg="add mod">
          <ac:chgData name="Ethan Wen" userId="9b44dbb4557645ec" providerId="LiveId" clId="{861D779E-8FAB-4884-8022-0C8FD2D49DE6}" dt="2024-07-22T05:55:17.098" v="2651" actId="1076"/>
          <ac:spMkLst>
            <pc:docMk/>
            <pc:sldMk cId="1934237864" sldId="280"/>
            <ac:spMk id="24" creationId="{7B3949C9-DC03-7593-BDA4-143FB5084BE6}"/>
          </ac:spMkLst>
        </pc:spChg>
        <pc:spChg chg="add mod">
          <ac:chgData name="Ethan Wen" userId="9b44dbb4557645ec" providerId="LiveId" clId="{861D779E-8FAB-4884-8022-0C8FD2D49DE6}" dt="2024-07-22T05:56:50.604" v="2658" actId="207"/>
          <ac:spMkLst>
            <pc:docMk/>
            <pc:sldMk cId="1934237864" sldId="280"/>
            <ac:spMk id="25" creationId="{83A79791-8B8C-C2DA-B98B-345B945B6DC8}"/>
          </ac:spMkLst>
        </pc:spChg>
        <pc:spChg chg="add mod">
          <ac:chgData name="Ethan Wen" userId="9b44dbb4557645ec" providerId="LiveId" clId="{861D779E-8FAB-4884-8022-0C8FD2D49DE6}" dt="2024-07-22T05:57:11.783" v="2661" actId="1076"/>
          <ac:spMkLst>
            <pc:docMk/>
            <pc:sldMk cId="1934237864" sldId="280"/>
            <ac:spMk id="26" creationId="{C4CAA752-CE56-34B9-5552-0DF81F0B9BF5}"/>
          </ac:spMkLst>
        </pc:spChg>
        <pc:spChg chg="add mod">
          <ac:chgData name="Ethan Wen" userId="9b44dbb4557645ec" providerId="LiveId" clId="{861D779E-8FAB-4884-8022-0C8FD2D49DE6}" dt="2024-07-22T06:04:54.739" v="2757" actId="1076"/>
          <ac:spMkLst>
            <pc:docMk/>
            <pc:sldMk cId="1934237864" sldId="280"/>
            <ac:spMk id="27" creationId="{E83D2D1E-1A87-A90A-503E-E4E14392705F}"/>
          </ac:spMkLst>
        </pc:spChg>
        <pc:spChg chg="add mod">
          <ac:chgData name="Ethan Wen" userId="9b44dbb4557645ec" providerId="LiveId" clId="{861D779E-8FAB-4884-8022-0C8FD2D49DE6}" dt="2024-07-22T05:57:39.147" v="2666" actId="1076"/>
          <ac:spMkLst>
            <pc:docMk/>
            <pc:sldMk cId="1934237864" sldId="280"/>
            <ac:spMk id="28" creationId="{1F70FCAB-9E67-40EA-EAEE-9927C35886CB}"/>
          </ac:spMkLst>
        </pc:spChg>
        <pc:spChg chg="add mod">
          <ac:chgData name="Ethan Wen" userId="9b44dbb4557645ec" providerId="LiveId" clId="{861D779E-8FAB-4884-8022-0C8FD2D49DE6}" dt="2024-07-22T06:05:22.587" v="2766" actId="1076"/>
          <ac:spMkLst>
            <pc:docMk/>
            <pc:sldMk cId="1934237864" sldId="280"/>
            <ac:spMk id="29" creationId="{CCF1BF4C-5257-C9E6-5A58-77287D2AC0BF}"/>
          </ac:spMkLst>
        </pc:spChg>
        <pc:spChg chg="add mod">
          <ac:chgData name="Ethan Wen" userId="9b44dbb4557645ec" providerId="LiveId" clId="{861D779E-8FAB-4884-8022-0C8FD2D49DE6}" dt="2024-07-22T06:05:19.775" v="2765" actId="1076"/>
          <ac:spMkLst>
            <pc:docMk/>
            <pc:sldMk cId="1934237864" sldId="280"/>
            <ac:spMk id="30" creationId="{7CBE1A1A-4316-639D-605C-5589E7C65205}"/>
          </ac:spMkLst>
        </pc:spChg>
        <pc:spChg chg="add del mod">
          <ac:chgData name="Ethan Wen" userId="9b44dbb4557645ec" providerId="LiveId" clId="{861D779E-8FAB-4884-8022-0C8FD2D49DE6}" dt="2024-07-22T06:04:19.493" v="2747" actId="478"/>
          <ac:spMkLst>
            <pc:docMk/>
            <pc:sldMk cId="1934237864" sldId="280"/>
            <ac:spMk id="31" creationId="{5F475085-7C7E-9763-9FA3-C0758F0DC58C}"/>
          </ac:spMkLst>
        </pc:spChg>
        <pc:spChg chg="add mod">
          <ac:chgData name="Ethan Wen" userId="9b44dbb4557645ec" providerId="LiveId" clId="{861D779E-8FAB-4884-8022-0C8FD2D49DE6}" dt="2024-07-22T06:05:07.329" v="2761" actId="1076"/>
          <ac:spMkLst>
            <pc:docMk/>
            <pc:sldMk cId="1934237864" sldId="280"/>
            <ac:spMk id="32" creationId="{1C832EB6-3E5E-5C8B-F945-9BB36AEC9034}"/>
          </ac:spMkLst>
        </pc:spChg>
        <pc:spChg chg="add mod">
          <ac:chgData name="Ethan Wen" userId="9b44dbb4557645ec" providerId="LiveId" clId="{861D779E-8FAB-4884-8022-0C8FD2D49DE6}" dt="2024-07-22T06:00:54.492" v="2712" actId="1076"/>
          <ac:spMkLst>
            <pc:docMk/>
            <pc:sldMk cId="1934237864" sldId="280"/>
            <ac:spMk id="33" creationId="{67679DF3-7CB1-D4B1-8FA1-CC97654D0A10}"/>
          </ac:spMkLst>
        </pc:spChg>
        <pc:spChg chg="add del">
          <ac:chgData name="Ethan Wen" userId="9b44dbb4557645ec" providerId="LiveId" clId="{861D779E-8FAB-4884-8022-0C8FD2D49DE6}" dt="2024-07-22T06:01:52.932" v="2716" actId="478"/>
          <ac:spMkLst>
            <pc:docMk/>
            <pc:sldMk cId="1934237864" sldId="280"/>
            <ac:spMk id="34" creationId="{45AA7697-B51C-4833-A84A-3C25857F9C09}"/>
          </ac:spMkLst>
        </pc:spChg>
        <pc:spChg chg="add mod">
          <ac:chgData name="Ethan Wen" userId="9b44dbb4557645ec" providerId="LiveId" clId="{861D779E-8FAB-4884-8022-0C8FD2D49DE6}" dt="2024-07-22T06:03:00.878" v="2730" actId="14100"/>
          <ac:spMkLst>
            <pc:docMk/>
            <pc:sldMk cId="1934237864" sldId="280"/>
            <ac:spMk id="35" creationId="{6DA0AD3F-D038-DCBE-48CF-2BB875C3CA35}"/>
          </ac:spMkLst>
        </pc:spChg>
        <pc:spChg chg="add mod">
          <ac:chgData name="Ethan Wen" userId="9b44dbb4557645ec" providerId="LiveId" clId="{861D779E-8FAB-4884-8022-0C8FD2D49DE6}" dt="2024-07-22T06:05:15.892" v="2764" actId="1076"/>
          <ac:spMkLst>
            <pc:docMk/>
            <pc:sldMk cId="1934237864" sldId="280"/>
            <ac:spMk id="36" creationId="{9675C0CE-51C7-7F15-69B6-EEE39208880B}"/>
          </ac:spMkLst>
        </pc:spChg>
        <pc:spChg chg="add mod">
          <ac:chgData name="Ethan Wen" userId="9b44dbb4557645ec" providerId="LiveId" clId="{861D779E-8FAB-4884-8022-0C8FD2D49DE6}" dt="2024-07-22T06:05:00.706" v="2760" actId="20577"/>
          <ac:spMkLst>
            <pc:docMk/>
            <pc:sldMk cId="1934237864" sldId="280"/>
            <ac:spMk id="37" creationId="{12FF7A5E-B57C-2A93-0536-1786C73D8EBE}"/>
          </ac:spMkLst>
        </pc:spChg>
        <pc:picChg chg="add mod">
          <ac:chgData name="Ethan Wen" userId="9b44dbb4557645ec" providerId="LiveId" clId="{861D779E-8FAB-4884-8022-0C8FD2D49DE6}" dt="2024-07-22T04:40:44.974" v="2475" actId="1076"/>
          <ac:picMkLst>
            <pc:docMk/>
            <pc:sldMk cId="1934237864" sldId="280"/>
            <ac:picMk id="7" creationId="{3D2AAA0C-911E-56BA-D694-6E9CBAEB0555}"/>
          </ac:picMkLst>
        </pc:picChg>
        <pc:picChg chg="add del mod">
          <ac:chgData name="Ethan Wen" userId="9b44dbb4557645ec" providerId="LiveId" clId="{861D779E-8FAB-4884-8022-0C8FD2D49DE6}" dt="2024-07-22T04:38:32.607" v="2454" actId="478"/>
          <ac:picMkLst>
            <pc:docMk/>
            <pc:sldMk cId="1934237864" sldId="280"/>
            <ac:picMk id="9" creationId="{6543B015-324A-3E57-A98F-2F447EA4BE6C}"/>
          </ac:picMkLst>
        </pc:picChg>
        <pc:picChg chg="add mod ord">
          <ac:chgData name="Ethan Wen" userId="9b44dbb4557645ec" providerId="LiveId" clId="{861D779E-8FAB-4884-8022-0C8FD2D49DE6}" dt="2024-07-22T05:54:00.750" v="2617" actId="14100"/>
          <ac:picMkLst>
            <pc:docMk/>
            <pc:sldMk cId="1934237864" sldId="280"/>
            <ac:picMk id="21" creationId="{91F5ADCA-FE64-878D-299D-6A173D709733}"/>
          </ac:picMkLst>
        </pc:picChg>
        <pc:picChg chg="del">
          <ac:chgData name="Ethan Wen" userId="9b44dbb4557645ec" providerId="LiveId" clId="{861D779E-8FAB-4884-8022-0C8FD2D49DE6}" dt="2024-07-22T03:42:22.870" v="2106" actId="478"/>
          <ac:picMkLst>
            <pc:docMk/>
            <pc:sldMk cId="1934237864" sldId="280"/>
            <ac:picMk id="2050" creationId="{1EA5F1E7-D3ED-0692-85DD-2F8B060ED940}"/>
          </ac:picMkLst>
        </pc:picChg>
      </pc:sldChg>
      <pc:sldChg chg="add del setBg">
        <pc:chgData name="Ethan Wen" userId="9b44dbb4557645ec" providerId="LiveId" clId="{861D779E-8FAB-4884-8022-0C8FD2D49DE6}" dt="2024-07-22T03:27:52.228" v="1340" actId="47"/>
        <pc:sldMkLst>
          <pc:docMk/>
          <pc:sldMk cId="2943116207" sldId="280"/>
        </pc:sldMkLst>
      </pc:sldChg>
      <pc:sldChg chg="addSp delSp modSp add mod">
        <pc:chgData name="Ethan Wen" userId="9b44dbb4557645ec" providerId="LiveId" clId="{861D779E-8FAB-4884-8022-0C8FD2D49DE6}" dt="2024-07-22T06:59:32.680" v="3776" actId="20577"/>
        <pc:sldMkLst>
          <pc:docMk/>
          <pc:sldMk cId="2570589704" sldId="281"/>
        </pc:sldMkLst>
        <pc:spChg chg="mod">
          <ac:chgData name="Ethan Wen" userId="9b44dbb4557645ec" providerId="LiveId" clId="{861D779E-8FAB-4884-8022-0C8FD2D49DE6}" dt="2024-07-22T06:49:09.250" v="3683" actId="14100"/>
          <ac:spMkLst>
            <pc:docMk/>
            <pc:sldMk cId="2570589704" sldId="281"/>
            <ac:spMk id="3" creationId="{00000000-0000-0000-0000-000000000000}"/>
          </ac:spMkLst>
        </pc:spChg>
        <pc:spChg chg="add del mod">
          <ac:chgData name="Ethan Wen" userId="9b44dbb4557645ec" providerId="LiveId" clId="{861D779E-8FAB-4884-8022-0C8FD2D49DE6}" dt="2024-07-22T06:54:21.837" v="3737" actId="478"/>
          <ac:spMkLst>
            <pc:docMk/>
            <pc:sldMk cId="2570589704" sldId="281"/>
            <ac:spMk id="5" creationId="{7CCB63B0-B6DF-8232-C630-78C76F05B02D}"/>
          </ac:spMkLst>
        </pc:spChg>
        <pc:spChg chg="del">
          <ac:chgData name="Ethan Wen" userId="9b44dbb4557645ec" providerId="LiveId" clId="{861D779E-8FAB-4884-8022-0C8FD2D49DE6}" dt="2024-07-22T06:54:09.784" v="3733" actId="478"/>
          <ac:spMkLst>
            <pc:docMk/>
            <pc:sldMk cId="2570589704" sldId="281"/>
            <ac:spMk id="6" creationId="{08C2BA75-0573-1322-6F5F-A64A2AE6C76D}"/>
          </ac:spMkLst>
        </pc:spChg>
        <pc:spChg chg="del">
          <ac:chgData name="Ethan Wen" userId="9b44dbb4557645ec" providerId="LiveId" clId="{861D779E-8FAB-4884-8022-0C8FD2D49DE6}" dt="2024-07-22T06:54:12.177" v="3734" actId="478"/>
          <ac:spMkLst>
            <pc:docMk/>
            <pc:sldMk cId="2570589704" sldId="281"/>
            <ac:spMk id="7" creationId="{DC6F32E0-194C-81A7-93A6-94AC55A1EBF1}"/>
          </ac:spMkLst>
        </pc:spChg>
        <pc:spChg chg="add mod">
          <ac:chgData name="Ethan Wen" userId="9b44dbb4557645ec" providerId="LiveId" clId="{861D779E-8FAB-4884-8022-0C8FD2D49DE6}" dt="2024-07-22T06:59:32.680" v="3776" actId="20577"/>
          <ac:spMkLst>
            <pc:docMk/>
            <pc:sldMk cId="2570589704" sldId="281"/>
            <ac:spMk id="8" creationId="{E48D354E-713E-FF00-526E-6584F40B5334}"/>
          </ac:spMkLst>
        </pc:spChg>
        <pc:picChg chg="add mod">
          <ac:chgData name="Ethan Wen" userId="9b44dbb4557645ec" providerId="LiveId" clId="{861D779E-8FAB-4884-8022-0C8FD2D49DE6}" dt="2024-07-22T06:54:26.484" v="3738" actId="14100"/>
          <ac:picMkLst>
            <pc:docMk/>
            <pc:sldMk cId="2570589704" sldId="281"/>
            <ac:picMk id="4" creationId="{353BA0FD-DF94-A622-9A87-99776D45407B}"/>
          </ac:picMkLst>
        </pc:picChg>
        <pc:picChg chg="del">
          <ac:chgData name="Ethan Wen" userId="9b44dbb4557645ec" providerId="LiveId" clId="{861D779E-8FAB-4884-8022-0C8FD2D49DE6}" dt="2024-07-22T06:54:06.239" v="3732" actId="478"/>
          <ac:picMkLst>
            <pc:docMk/>
            <pc:sldMk cId="2570589704" sldId="281"/>
            <ac:picMk id="11" creationId="{44312E72-D23F-AFA2-A195-9505340FC202}"/>
          </ac:picMkLst>
        </pc:picChg>
      </pc:sldChg>
      <pc:sldChg chg="addSp delSp modSp add mod">
        <pc:chgData name="Ethan Wen" userId="9b44dbb4557645ec" providerId="LiveId" clId="{861D779E-8FAB-4884-8022-0C8FD2D49DE6}" dt="2024-07-22T07:48:37.616" v="4234" actId="478"/>
        <pc:sldMkLst>
          <pc:docMk/>
          <pc:sldMk cId="2448732115" sldId="282"/>
        </pc:sldMkLst>
        <pc:spChg chg="mod">
          <ac:chgData name="Ethan Wen" userId="9b44dbb4557645ec" providerId="LiveId" clId="{861D779E-8FAB-4884-8022-0C8FD2D49DE6}" dt="2024-07-22T06:53:55.261" v="3729" actId="20577"/>
          <ac:spMkLst>
            <pc:docMk/>
            <pc:sldMk cId="2448732115" sldId="282"/>
            <ac:spMk id="3" creationId="{00000000-0000-0000-0000-000000000000}"/>
          </ac:spMkLst>
        </pc:spChg>
        <pc:spChg chg="mod">
          <ac:chgData name="Ethan Wen" userId="9b44dbb4557645ec" providerId="LiveId" clId="{861D779E-8FAB-4884-8022-0C8FD2D49DE6}" dt="2024-07-22T07:20:33.082" v="3854" actId="1076"/>
          <ac:spMkLst>
            <pc:docMk/>
            <pc:sldMk cId="2448732115" sldId="282"/>
            <ac:spMk id="6" creationId="{08C2BA75-0573-1322-6F5F-A64A2AE6C76D}"/>
          </ac:spMkLst>
        </pc:spChg>
        <pc:spChg chg="add del mod">
          <ac:chgData name="Ethan Wen" userId="9b44dbb4557645ec" providerId="LiveId" clId="{861D779E-8FAB-4884-8022-0C8FD2D49DE6}" dt="2024-07-22T07:35:21.217" v="4031" actId="1076"/>
          <ac:spMkLst>
            <pc:docMk/>
            <pc:sldMk cId="2448732115" sldId="282"/>
            <ac:spMk id="7" creationId="{DC6F32E0-194C-81A7-93A6-94AC55A1EBF1}"/>
          </ac:spMkLst>
        </pc:spChg>
        <pc:spChg chg="add del mod">
          <ac:chgData name="Ethan Wen" userId="9b44dbb4557645ec" providerId="LiveId" clId="{861D779E-8FAB-4884-8022-0C8FD2D49DE6}" dt="2024-07-22T07:48:37.616" v="4234" actId="478"/>
          <ac:spMkLst>
            <pc:docMk/>
            <pc:sldMk cId="2448732115" sldId="282"/>
            <ac:spMk id="14" creationId="{7F918312-79F1-8A20-9D33-998013004C5A}"/>
          </ac:spMkLst>
        </pc:spChg>
        <pc:spChg chg="add mod">
          <ac:chgData name="Ethan Wen" userId="9b44dbb4557645ec" providerId="LiveId" clId="{861D779E-8FAB-4884-8022-0C8FD2D49DE6}" dt="2024-07-22T07:35:34.687" v="4033" actId="2711"/>
          <ac:spMkLst>
            <pc:docMk/>
            <pc:sldMk cId="2448732115" sldId="282"/>
            <ac:spMk id="15" creationId="{A5413E54-0B87-DB48-A135-CC9B0FF7F388}"/>
          </ac:spMkLst>
        </pc:spChg>
        <pc:spChg chg="add del mod">
          <ac:chgData name="Ethan Wen" userId="9b44dbb4557645ec" providerId="LiveId" clId="{861D779E-8FAB-4884-8022-0C8FD2D49DE6}" dt="2024-07-22T07:29:35.575" v="3965" actId="478"/>
          <ac:spMkLst>
            <pc:docMk/>
            <pc:sldMk cId="2448732115" sldId="282"/>
            <ac:spMk id="20" creationId="{9D9B0712-D6C2-0EC7-EABF-0AE19FDC8BE7}"/>
          </ac:spMkLst>
        </pc:spChg>
        <pc:spChg chg="add mod">
          <ac:chgData name="Ethan Wen" userId="9b44dbb4557645ec" providerId="LiveId" clId="{861D779E-8FAB-4884-8022-0C8FD2D49DE6}" dt="2024-07-22T07:29:32.363" v="3964" actId="1076"/>
          <ac:spMkLst>
            <pc:docMk/>
            <pc:sldMk cId="2448732115" sldId="282"/>
            <ac:spMk id="21" creationId="{7757F49D-1828-4F6E-3675-C9E34A00B561}"/>
          </ac:spMkLst>
        </pc:spChg>
        <pc:spChg chg="add mod">
          <ac:chgData name="Ethan Wen" userId="9b44dbb4557645ec" providerId="LiveId" clId="{861D779E-8FAB-4884-8022-0C8FD2D49DE6}" dt="2024-07-22T07:41:18.668" v="4121" actId="1076"/>
          <ac:spMkLst>
            <pc:docMk/>
            <pc:sldMk cId="2448732115" sldId="282"/>
            <ac:spMk id="23" creationId="{27204383-54F6-99FD-526A-A57CF2035D42}"/>
          </ac:spMkLst>
        </pc:spChg>
        <pc:spChg chg="add mod">
          <ac:chgData name="Ethan Wen" userId="9b44dbb4557645ec" providerId="LiveId" clId="{861D779E-8FAB-4884-8022-0C8FD2D49DE6}" dt="2024-07-22T07:29:15.281" v="3961" actId="14100"/>
          <ac:spMkLst>
            <pc:docMk/>
            <pc:sldMk cId="2448732115" sldId="282"/>
            <ac:spMk id="24" creationId="{955E53BA-BD76-0AF4-F370-C6141D1B5964}"/>
          </ac:spMkLst>
        </pc:spChg>
        <pc:spChg chg="add del mod">
          <ac:chgData name="Ethan Wen" userId="9b44dbb4557645ec" providerId="LiveId" clId="{861D779E-8FAB-4884-8022-0C8FD2D49DE6}" dt="2024-07-22T07:29:54.149" v="3971" actId="478"/>
          <ac:spMkLst>
            <pc:docMk/>
            <pc:sldMk cId="2448732115" sldId="282"/>
            <ac:spMk id="25" creationId="{0EFE2D6C-4675-EEF9-5B68-6647F05AB451}"/>
          </ac:spMkLst>
        </pc:spChg>
        <pc:spChg chg="add mod">
          <ac:chgData name="Ethan Wen" userId="9b44dbb4557645ec" providerId="LiveId" clId="{861D779E-8FAB-4884-8022-0C8FD2D49DE6}" dt="2024-07-22T07:29:39.190" v="3967" actId="1076"/>
          <ac:spMkLst>
            <pc:docMk/>
            <pc:sldMk cId="2448732115" sldId="282"/>
            <ac:spMk id="26" creationId="{A3EBA760-B277-2654-DDBE-A14D09A7DD48}"/>
          </ac:spMkLst>
        </pc:spChg>
        <pc:spChg chg="add mod">
          <ac:chgData name="Ethan Wen" userId="9b44dbb4557645ec" providerId="LiveId" clId="{861D779E-8FAB-4884-8022-0C8FD2D49DE6}" dt="2024-07-22T07:34:58.481" v="4028" actId="1076"/>
          <ac:spMkLst>
            <pc:docMk/>
            <pc:sldMk cId="2448732115" sldId="282"/>
            <ac:spMk id="27" creationId="{0688F490-D3B0-DC02-2F02-205C456D8890}"/>
          </ac:spMkLst>
        </pc:spChg>
        <pc:spChg chg="add mod">
          <ac:chgData name="Ethan Wen" userId="9b44dbb4557645ec" providerId="LiveId" clId="{861D779E-8FAB-4884-8022-0C8FD2D49DE6}" dt="2024-07-22T07:35:10.373" v="4029" actId="2711"/>
          <ac:spMkLst>
            <pc:docMk/>
            <pc:sldMk cId="2448732115" sldId="282"/>
            <ac:spMk id="28" creationId="{862E89A2-4E8A-5DDF-CEB6-111CE803B727}"/>
          </ac:spMkLst>
        </pc:spChg>
        <pc:spChg chg="add mod">
          <ac:chgData name="Ethan Wen" userId="9b44dbb4557645ec" providerId="LiveId" clId="{861D779E-8FAB-4884-8022-0C8FD2D49DE6}" dt="2024-07-22T07:31:11.058" v="3997" actId="1076"/>
          <ac:spMkLst>
            <pc:docMk/>
            <pc:sldMk cId="2448732115" sldId="282"/>
            <ac:spMk id="29" creationId="{8B3C8A2A-8FCF-DF89-FA70-CA476B7C796C}"/>
          </ac:spMkLst>
        </pc:spChg>
        <pc:spChg chg="add mod">
          <ac:chgData name="Ethan Wen" userId="9b44dbb4557645ec" providerId="LiveId" clId="{861D779E-8FAB-4884-8022-0C8FD2D49DE6}" dt="2024-07-22T07:31:07.332" v="3996" actId="1076"/>
          <ac:spMkLst>
            <pc:docMk/>
            <pc:sldMk cId="2448732115" sldId="282"/>
            <ac:spMk id="30" creationId="{FC446E85-9EB4-10DA-34B4-FC833281CF13}"/>
          </ac:spMkLst>
        </pc:spChg>
        <pc:spChg chg="add mod">
          <ac:chgData name="Ethan Wen" userId="9b44dbb4557645ec" providerId="LiveId" clId="{861D779E-8FAB-4884-8022-0C8FD2D49DE6}" dt="2024-07-22T07:34:45.785" v="4026" actId="2711"/>
          <ac:spMkLst>
            <pc:docMk/>
            <pc:sldMk cId="2448732115" sldId="282"/>
            <ac:spMk id="32" creationId="{73F6552D-27CE-51B6-357F-8E0825401F8D}"/>
          </ac:spMkLst>
        </pc:spChg>
        <pc:spChg chg="add mod">
          <ac:chgData name="Ethan Wen" userId="9b44dbb4557645ec" providerId="LiveId" clId="{861D779E-8FAB-4884-8022-0C8FD2D49DE6}" dt="2024-07-22T07:34:54.581" v="4027" actId="2711"/>
          <ac:spMkLst>
            <pc:docMk/>
            <pc:sldMk cId="2448732115" sldId="282"/>
            <ac:spMk id="33" creationId="{372C3904-00BA-4A77-3C35-9A8F84C0FE2B}"/>
          </ac:spMkLst>
        </pc:spChg>
        <pc:spChg chg="add mod">
          <ac:chgData name="Ethan Wen" userId="9b44dbb4557645ec" providerId="LiveId" clId="{861D779E-8FAB-4884-8022-0C8FD2D49DE6}" dt="2024-07-22T07:35:57.454" v="4037" actId="1076"/>
          <ac:spMkLst>
            <pc:docMk/>
            <pc:sldMk cId="2448732115" sldId="282"/>
            <ac:spMk id="34" creationId="{53B7C225-90D0-6CA7-7E62-AD36DFBD6E93}"/>
          </ac:spMkLst>
        </pc:spChg>
        <pc:spChg chg="add mod">
          <ac:chgData name="Ethan Wen" userId="9b44dbb4557645ec" providerId="LiveId" clId="{861D779E-8FAB-4884-8022-0C8FD2D49DE6}" dt="2024-07-22T07:36:11.801" v="4043" actId="1076"/>
          <ac:spMkLst>
            <pc:docMk/>
            <pc:sldMk cId="2448732115" sldId="282"/>
            <ac:spMk id="35" creationId="{44F5F18C-4E21-3A69-AA5D-41351F5EF61D}"/>
          </ac:spMkLst>
        </pc:spChg>
        <pc:spChg chg="add mod">
          <ac:chgData name="Ethan Wen" userId="9b44dbb4557645ec" providerId="LiveId" clId="{861D779E-8FAB-4884-8022-0C8FD2D49DE6}" dt="2024-07-22T07:36:42.638" v="4077" actId="1076"/>
          <ac:spMkLst>
            <pc:docMk/>
            <pc:sldMk cId="2448732115" sldId="282"/>
            <ac:spMk id="36" creationId="{4DA1DDDF-D4FE-0A4A-BF9A-4DDE1A4321EB}"/>
          </ac:spMkLst>
        </pc:spChg>
        <pc:spChg chg="add mod">
          <ac:chgData name="Ethan Wen" userId="9b44dbb4557645ec" providerId="LiveId" clId="{861D779E-8FAB-4884-8022-0C8FD2D49DE6}" dt="2024-07-22T07:45:55.710" v="4192" actId="1076"/>
          <ac:spMkLst>
            <pc:docMk/>
            <pc:sldMk cId="2448732115" sldId="282"/>
            <ac:spMk id="38" creationId="{50B05F5D-ED87-F15F-F41A-326CD27B6407}"/>
          </ac:spMkLst>
        </pc:spChg>
        <pc:spChg chg="add mod">
          <ac:chgData name="Ethan Wen" userId="9b44dbb4557645ec" providerId="LiveId" clId="{861D779E-8FAB-4884-8022-0C8FD2D49DE6}" dt="2024-07-22T07:46:01.703" v="4193" actId="1076"/>
          <ac:spMkLst>
            <pc:docMk/>
            <pc:sldMk cId="2448732115" sldId="282"/>
            <ac:spMk id="40" creationId="{D3A362AE-A527-952C-5486-5EEFA169B464}"/>
          </ac:spMkLst>
        </pc:spChg>
        <pc:spChg chg="add mod">
          <ac:chgData name="Ethan Wen" userId="9b44dbb4557645ec" providerId="LiveId" clId="{861D779E-8FAB-4884-8022-0C8FD2D49DE6}" dt="2024-07-22T07:39:21.580" v="4097" actId="1076"/>
          <ac:spMkLst>
            <pc:docMk/>
            <pc:sldMk cId="2448732115" sldId="282"/>
            <ac:spMk id="44" creationId="{EF3A6532-E488-1052-13D0-E323AFA2FEE4}"/>
          </ac:spMkLst>
        </pc:spChg>
        <pc:spChg chg="add mod">
          <ac:chgData name="Ethan Wen" userId="9b44dbb4557645ec" providerId="LiveId" clId="{861D779E-8FAB-4884-8022-0C8FD2D49DE6}" dt="2024-07-22T07:42:00.966" v="4171" actId="1076"/>
          <ac:spMkLst>
            <pc:docMk/>
            <pc:sldMk cId="2448732115" sldId="282"/>
            <ac:spMk id="45" creationId="{34EE5273-13BF-65FD-3F36-FF3228AC3F57}"/>
          </ac:spMkLst>
        </pc:spChg>
        <pc:spChg chg="add mod">
          <ac:chgData name="Ethan Wen" userId="9b44dbb4557645ec" providerId="LiveId" clId="{861D779E-8FAB-4884-8022-0C8FD2D49DE6}" dt="2024-07-22T07:42:10.580" v="4174" actId="1076"/>
          <ac:spMkLst>
            <pc:docMk/>
            <pc:sldMk cId="2448732115" sldId="282"/>
            <ac:spMk id="46" creationId="{D66E7CD8-4413-2447-4923-19CF7344A052}"/>
          </ac:spMkLst>
        </pc:spChg>
        <pc:spChg chg="add mod">
          <ac:chgData name="Ethan Wen" userId="9b44dbb4557645ec" providerId="LiveId" clId="{861D779E-8FAB-4884-8022-0C8FD2D49DE6}" dt="2024-07-22T07:42:04.679" v="4172" actId="1076"/>
          <ac:spMkLst>
            <pc:docMk/>
            <pc:sldMk cId="2448732115" sldId="282"/>
            <ac:spMk id="47" creationId="{85AEA9F0-0E2E-411A-2B76-33852C9535E6}"/>
          </ac:spMkLst>
        </pc:spChg>
        <pc:spChg chg="add mod">
          <ac:chgData name="Ethan Wen" userId="9b44dbb4557645ec" providerId="LiveId" clId="{861D779E-8FAB-4884-8022-0C8FD2D49DE6}" dt="2024-07-22T07:42:19.375" v="4178" actId="1076"/>
          <ac:spMkLst>
            <pc:docMk/>
            <pc:sldMk cId="2448732115" sldId="282"/>
            <ac:spMk id="48" creationId="{8EB069A8-61C8-FE39-29C7-A2F8DEDE5A01}"/>
          </ac:spMkLst>
        </pc:spChg>
        <pc:spChg chg="add mod">
          <ac:chgData name="Ethan Wen" userId="9b44dbb4557645ec" providerId="LiveId" clId="{861D779E-8FAB-4884-8022-0C8FD2D49DE6}" dt="2024-07-22T07:41:36.275" v="4146" actId="1076"/>
          <ac:spMkLst>
            <pc:docMk/>
            <pc:sldMk cId="2448732115" sldId="282"/>
            <ac:spMk id="49" creationId="{4E3471C8-60C6-0B45-51C3-0CDEFCE3E313}"/>
          </ac:spMkLst>
        </pc:spChg>
        <pc:spChg chg="add mod">
          <ac:chgData name="Ethan Wen" userId="9b44dbb4557645ec" providerId="LiveId" clId="{861D779E-8FAB-4884-8022-0C8FD2D49DE6}" dt="2024-07-22T07:42:08.499" v="4173" actId="1076"/>
          <ac:spMkLst>
            <pc:docMk/>
            <pc:sldMk cId="2448732115" sldId="282"/>
            <ac:spMk id="50" creationId="{982CF9A1-46C7-5A43-8E81-6253D7E9C250}"/>
          </ac:spMkLst>
        </pc:spChg>
        <pc:picChg chg="add mod">
          <ac:chgData name="Ethan Wen" userId="9b44dbb4557645ec" providerId="LiveId" clId="{861D779E-8FAB-4884-8022-0C8FD2D49DE6}" dt="2024-07-22T07:31:00.315" v="3994" actId="1076"/>
          <ac:picMkLst>
            <pc:docMk/>
            <pc:sldMk cId="2448732115" sldId="282"/>
            <ac:picMk id="2" creationId="{C9C9ECB2-A8C3-AA2D-BB2E-CE36C2284B72}"/>
          </ac:picMkLst>
        </pc:picChg>
        <pc:picChg chg="del">
          <ac:chgData name="Ethan Wen" userId="9b44dbb4557645ec" providerId="LiveId" clId="{861D779E-8FAB-4884-8022-0C8FD2D49DE6}" dt="2024-07-22T06:54:02.371" v="3730" actId="478"/>
          <ac:picMkLst>
            <pc:docMk/>
            <pc:sldMk cId="2448732115" sldId="282"/>
            <ac:picMk id="4" creationId="{353BA0FD-DF94-A622-9A87-99776D45407B}"/>
          </ac:picMkLst>
        </pc:picChg>
        <pc:picChg chg="add mod">
          <ac:chgData name="Ethan Wen" userId="9b44dbb4557645ec" providerId="LiveId" clId="{861D779E-8FAB-4884-8022-0C8FD2D49DE6}" dt="2024-07-22T07:20:07.630" v="3808" actId="1076"/>
          <ac:picMkLst>
            <pc:docMk/>
            <pc:sldMk cId="2448732115" sldId="282"/>
            <ac:picMk id="8" creationId="{DDD28DC8-C4D5-8C1D-33B1-3990A58B4515}"/>
          </ac:picMkLst>
        </pc:picChg>
        <pc:picChg chg="add del mod">
          <ac:chgData name="Ethan Wen" userId="9b44dbb4557645ec" providerId="LiveId" clId="{861D779E-8FAB-4884-8022-0C8FD2D49DE6}" dt="2024-07-22T07:23:46.139" v="3862" actId="478"/>
          <ac:picMkLst>
            <pc:docMk/>
            <pc:sldMk cId="2448732115" sldId="282"/>
            <ac:picMk id="10" creationId="{7865E9F6-4D9A-23FF-5C2C-CA54424E7C45}"/>
          </ac:picMkLst>
        </pc:picChg>
        <pc:picChg chg="del">
          <ac:chgData name="Ethan Wen" userId="9b44dbb4557645ec" providerId="LiveId" clId="{861D779E-8FAB-4884-8022-0C8FD2D49DE6}" dt="2024-07-22T07:00:10.302" v="3779" actId="478"/>
          <ac:picMkLst>
            <pc:docMk/>
            <pc:sldMk cId="2448732115" sldId="282"/>
            <ac:picMk id="11" creationId="{44312E72-D23F-AFA2-A195-9505340FC202}"/>
          </ac:picMkLst>
        </pc:picChg>
        <pc:picChg chg="add mod">
          <ac:chgData name="Ethan Wen" userId="9b44dbb4557645ec" providerId="LiveId" clId="{861D779E-8FAB-4884-8022-0C8FD2D49DE6}" dt="2024-07-22T07:36:37.613" v="4076" actId="1076"/>
          <ac:picMkLst>
            <pc:docMk/>
            <pc:sldMk cId="2448732115" sldId="282"/>
            <ac:picMk id="13" creationId="{76A4AF48-64E6-CF3A-1800-22FD837483C6}"/>
          </ac:picMkLst>
        </pc:picChg>
        <pc:picChg chg="add mod">
          <ac:chgData name="Ethan Wen" userId="9b44dbb4557645ec" providerId="LiveId" clId="{861D779E-8FAB-4884-8022-0C8FD2D49DE6}" dt="2024-07-22T07:29:32.363" v="3964" actId="1076"/>
          <ac:picMkLst>
            <pc:docMk/>
            <pc:sldMk cId="2448732115" sldId="282"/>
            <ac:picMk id="22" creationId="{10E6B1EE-556C-203B-8424-E508943F5E39}"/>
          </ac:picMkLst>
        </pc:picChg>
        <pc:picChg chg="add mod">
          <ac:chgData name="Ethan Wen" userId="9b44dbb4557645ec" providerId="LiveId" clId="{861D779E-8FAB-4884-8022-0C8FD2D49DE6}" dt="2024-07-22T07:31:07.332" v="3996" actId="1076"/>
          <ac:picMkLst>
            <pc:docMk/>
            <pc:sldMk cId="2448732115" sldId="282"/>
            <ac:picMk id="31" creationId="{D7BAA706-7ED4-1173-37C4-E3FFC39948FF}"/>
          </ac:picMkLst>
        </pc:picChg>
        <pc:picChg chg="add mod">
          <ac:chgData name="Ethan Wen" userId="9b44dbb4557645ec" providerId="LiveId" clId="{861D779E-8FAB-4884-8022-0C8FD2D49DE6}" dt="2024-07-22T07:45:55.710" v="4192" actId="1076"/>
          <ac:picMkLst>
            <pc:docMk/>
            <pc:sldMk cId="2448732115" sldId="282"/>
            <ac:picMk id="37" creationId="{C24AF8FF-72DC-DF26-C2A6-96355CE11E7F}"/>
          </ac:picMkLst>
        </pc:picChg>
        <pc:picChg chg="add mod">
          <ac:chgData name="Ethan Wen" userId="9b44dbb4557645ec" providerId="LiveId" clId="{861D779E-8FAB-4884-8022-0C8FD2D49DE6}" dt="2024-07-22T07:46:01.703" v="4193" actId="1076"/>
          <ac:picMkLst>
            <pc:docMk/>
            <pc:sldMk cId="2448732115" sldId="282"/>
            <ac:picMk id="39" creationId="{7281ECFB-EACD-4E75-B676-3F814C64A0FF}"/>
          </ac:picMkLst>
        </pc:picChg>
        <pc:picChg chg="add mod">
          <ac:chgData name="Ethan Wen" userId="9b44dbb4557645ec" providerId="LiveId" clId="{861D779E-8FAB-4884-8022-0C8FD2D49DE6}" dt="2024-07-22T07:41:58.247" v="4170" actId="1076"/>
          <ac:picMkLst>
            <pc:docMk/>
            <pc:sldMk cId="2448732115" sldId="282"/>
            <ac:picMk id="41" creationId="{10681733-A361-21A6-66A5-F34BB21D10AF}"/>
          </ac:picMkLst>
        </pc:picChg>
        <pc:picChg chg="add mod">
          <ac:chgData name="Ethan Wen" userId="9b44dbb4557645ec" providerId="LiveId" clId="{861D779E-8FAB-4884-8022-0C8FD2D49DE6}" dt="2024-07-22T07:41:01.773" v="4119" actId="1076"/>
          <ac:picMkLst>
            <pc:docMk/>
            <pc:sldMk cId="2448732115" sldId="282"/>
            <ac:picMk id="43" creationId="{19A1E6F8-E293-97CD-CC7A-EC4D03788EF0}"/>
          </ac:picMkLst>
        </pc:picChg>
        <pc:picChg chg="add mod">
          <ac:chgData name="Ethan Wen" userId="9b44dbb4557645ec" providerId="LiveId" clId="{861D779E-8FAB-4884-8022-0C8FD2D49DE6}" dt="2024-07-22T07:44:00.129" v="4182" actId="1076"/>
          <ac:picMkLst>
            <pc:docMk/>
            <pc:sldMk cId="2448732115" sldId="282"/>
            <ac:picMk id="52" creationId="{254D84C6-C950-4055-00B2-371383E1C3F8}"/>
          </ac:picMkLst>
        </pc:picChg>
        <pc:picChg chg="add mod">
          <ac:chgData name="Ethan Wen" userId="9b44dbb4557645ec" providerId="LiveId" clId="{861D779E-8FAB-4884-8022-0C8FD2D49DE6}" dt="2024-07-22T07:36:57.146" v="4082" actId="1076"/>
          <ac:picMkLst>
            <pc:docMk/>
            <pc:sldMk cId="2448732115" sldId="282"/>
            <ac:picMk id="4098" creationId="{C3246B22-883E-5397-66A2-7AC30C33F26F}"/>
          </ac:picMkLst>
        </pc:picChg>
        <pc:picChg chg="add mod">
          <ac:chgData name="Ethan Wen" userId="9b44dbb4557645ec" providerId="LiveId" clId="{861D779E-8FAB-4884-8022-0C8FD2D49DE6}" dt="2024-07-22T07:28:41.821" v="3955" actId="1076"/>
          <ac:picMkLst>
            <pc:docMk/>
            <pc:sldMk cId="2448732115" sldId="282"/>
            <ac:picMk id="4100" creationId="{5A5E7DB2-CF99-D47D-4638-0D78066BBA54}"/>
          </ac:picMkLst>
        </pc:picChg>
        <pc:cxnChg chg="add del">
          <ac:chgData name="Ethan Wen" userId="9b44dbb4557645ec" providerId="LiveId" clId="{861D779E-8FAB-4884-8022-0C8FD2D49DE6}" dt="2024-07-22T07:26:04.538" v="3897" actId="478"/>
          <ac:cxnSpMkLst>
            <pc:docMk/>
            <pc:sldMk cId="2448732115" sldId="282"/>
            <ac:cxnSpMk id="17" creationId="{D97B1565-B8F2-2CE9-E68D-5A32972881E5}"/>
          </ac:cxnSpMkLst>
        </pc:cxnChg>
        <pc:cxnChg chg="add del">
          <ac:chgData name="Ethan Wen" userId="9b44dbb4557645ec" providerId="LiveId" clId="{861D779E-8FAB-4884-8022-0C8FD2D49DE6}" dt="2024-07-22T07:26:15.754" v="3899" actId="478"/>
          <ac:cxnSpMkLst>
            <pc:docMk/>
            <pc:sldMk cId="2448732115" sldId="282"/>
            <ac:cxnSpMk id="19" creationId="{94E45551-8D6C-775B-35E3-11277B3EE3C3}"/>
          </ac:cxnSpMkLst>
        </pc:cxnChg>
      </pc:sldChg>
      <pc:sldChg chg="addSp delSp modSp add mod setBg">
        <pc:chgData name="Ethan Wen" userId="9b44dbb4557645ec" providerId="LiveId" clId="{861D779E-8FAB-4884-8022-0C8FD2D49DE6}" dt="2024-07-22T08:45:27.150" v="5828" actId="1076"/>
        <pc:sldMkLst>
          <pc:docMk/>
          <pc:sldMk cId="2626519431" sldId="283"/>
        </pc:sldMkLst>
        <pc:spChg chg="mod">
          <ac:chgData name="Ethan Wen" userId="9b44dbb4557645ec" providerId="LiveId" clId="{861D779E-8FAB-4884-8022-0C8FD2D49DE6}" dt="2024-07-22T08:41:13.541" v="5774" actId="255"/>
          <ac:spMkLst>
            <pc:docMk/>
            <pc:sldMk cId="2626519431" sldId="283"/>
            <ac:spMk id="5" creationId="{00000000-0000-0000-0000-000000000000}"/>
          </ac:spMkLst>
        </pc:spChg>
        <pc:spChg chg="del">
          <ac:chgData name="Ethan Wen" userId="9b44dbb4557645ec" providerId="LiveId" clId="{861D779E-8FAB-4884-8022-0C8FD2D49DE6}" dt="2024-07-22T08:40:12.132" v="5745" actId="478"/>
          <ac:spMkLst>
            <pc:docMk/>
            <pc:sldMk cId="2626519431" sldId="283"/>
            <ac:spMk id="6" creationId="{00000000-0000-0000-0000-000000000000}"/>
          </ac:spMkLst>
        </pc:spChg>
        <pc:spChg chg="del">
          <ac:chgData name="Ethan Wen" userId="9b44dbb4557645ec" providerId="LiveId" clId="{861D779E-8FAB-4884-8022-0C8FD2D49DE6}" dt="2024-07-22T08:40:12.132" v="5745" actId="478"/>
          <ac:spMkLst>
            <pc:docMk/>
            <pc:sldMk cId="2626519431" sldId="283"/>
            <ac:spMk id="7" creationId="{00000000-0000-0000-0000-000000000000}"/>
          </ac:spMkLst>
        </pc:spChg>
        <pc:spChg chg="del">
          <ac:chgData name="Ethan Wen" userId="9b44dbb4557645ec" providerId="LiveId" clId="{861D779E-8FAB-4884-8022-0C8FD2D49DE6}" dt="2024-07-22T08:40:10.041" v="5744" actId="478"/>
          <ac:spMkLst>
            <pc:docMk/>
            <pc:sldMk cId="2626519431" sldId="283"/>
            <ac:spMk id="11" creationId="{00000000-0000-0000-0000-000000000000}"/>
          </ac:spMkLst>
        </pc:spChg>
        <pc:spChg chg="del">
          <ac:chgData name="Ethan Wen" userId="9b44dbb4557645ec" providerId="LiveId" clId="{861D779E-8FAB-4884-8022-0C8FD2D49DE6}" dt="2024-07-22T08:40:10.041" v="5744" actId="478"/>
          <ac:spMkLst>
            <pc:docMk/>
            <pc:sldMk cId="2626519431" sldId="283"/>
            <ac:spMk id="12" creationId="{00000000-0000-0000-0000-000000000000}"/>
          </ac:spMkLst>
        </pc:spChg>
        <pc:spChg chg="del">
          <ac:chgData name="Ethan Wen" userId="9b44dbb4557645ec" providerId="LiveId" clId="{861D779E-8FAB-4884-8022-0C8FD2D49DE6}" dt="2024-07-22T08:40:10.041" v="5744" actId="478"/>
          <ac:spMkLst>
            <pc:docMk/>
            <pc:sldMk cId="2626519431" sldId="283"/>
            <ac:spMk id="16" creationId="{00000000-0000-0000-0000-000000000000}"/>
          </ac:spMkLst>
        </pc:spChg>
        <pc:spChg chg="del">
          <ac:chgData name="Ethan Wen" userId="9b44dbb4557645ec" providerId="LiveId" clId="{861D779E-8FAB-4884-8022-0C8FD2D49DE6}" dt="2024-07-22T08:40:10.041" v="5744" actId="478"/>
          <ac:spMkLst>
            <pc:docMk/>
            <pc:sldMk cId="2626519431" sldId="283"/>
            <ac:spMk id="17" creationId="{00000000-0000-0000-0000-000000000000}"/>
          </ac:spMkLst>
        </pc:spChg>
        <pc:spChg chg="del">
          <ac:chgData name="Ethan Wen" userId="9b44dbb4557645ec" providerId="LiveId" clId="{861D779E-8FAB-4884-8022-0C8FD2D49DE6}" dt="2024-07-22T08:40:10.041" v="5744" actId="478"/>
          <ac:spMkLst>
            <pc:docMk/>
            <pc:sldMk cId="2626519431" sldId="283"/>
            <ac:spMk id="21" creationId="{00000000-0000-0000-0000-000000000000}"/>
          </ac:spMkLst>
        </pc:spChg>
        <pc:spChg chg="del">
          <ac:chgData name="Ethan Wen" userId="9b44dbb4557645ec" providerId="LiveId" clId="{861D779E-8FAB-4884-8022-0C8FD2D49DE6}" dt="2024-07-22T08:40:10.041" v="5744" actId="478"/>
          <ac:spMkLst>
            <pc:docMk/>
            <pc:sldMk cId="2626519431" sldId="283"/>
            <ac:spMk id="22" creationId="{00000000-0000-0000-0000-000000000000}"/>
          </ac:spMkLst>
        </pc:spChg>
        <pc:spChg chg="del mod">
          <ac:chgData name="Ethan Wen" userId="9b44dbb4557645ec" providerId="LiveId" clId="{861D779E-8FAB-4884-8022-0C8FD2D49DE6}" dt="2024-07-22T08:40:17.289" v="5747" actId="478"/>
          <ac:spMkLst>
            <pc:docMk/>
            <pc:sldMk cId="2626519431" sldId="283"/>
            <ac:spMk id="23" creationId="{571CDFFD-B6F6-6B7A-8C6B-3B75677BAA86}"/>
          </ac:spMkLst>
        </pc:spChg>
        <pc:spChg chg="add mod">
          <ac:chgData name="Ethan Wen" userId="9b44dbb4557645ec" providerId="LiveId" clId="{861D779E-8FAB-4884-8022-0C8FD2D49DE6}" dt="2024-07-22T08:40:54.202" v="5750"/>
          <ac:spMkLst>
            <pc:docMk/>
            <pc:sldMk cId="2626519431" sldId="283"/>
            <ac:spMk id="27" creationId="{75F6C852-9667-A5D6-3E4B-C8EEF5FE9713}"/>
          </ac:spMkLst>
        </pc:spChg>
        <pc:spChg chg="del">
          <ac:chgData name="Ethan Wen" userId="9b44dbb4557645ec" providerId="LiveId" clId="{861D779E-8FAB-4884-8022-0C8FD2D49DE6}" dt="2024-07-22T08:40:10.041" v="5744" actId="478"/>
          <ac:spMkLst>
            <pc:docMk/>
            <pc:sldMk cId="2626519431" sldId="283"/>
            <ac:spMk id="29" creationId="{89022244-1CDC-5E25-ECDA-81E27B559AD7}"/>
          </ac:spMkLst>
        </pc:spChg>
        <pc:spChg chg="del">
          <ac:chgData name="Ethan Wen" userId="9b44dbb4557645ec" providerId="LiveId" clId="{861D779E-8FAB-4884-8022-0C8FD2D49DE6}" dt="2024-07-22T08:40:10.041" v="5744" actId="478"/>
          <ac:spMkLst>
            <pc:docMk/>
            <pc:sldMk cId="2626519431" sldId="283"/>
            <ac:spMk id="30" creationId="{A16377D3-33C5-B6E4-8437-E11D81E6DF46}"/>
          </ac:spMkLst>
        </pc:spChg>
        <pc:spChg chg="del">
          <ac:chgData name="Ethan Wen" userId="9b44dbb4557645ec" providerId="LiveId" clId="{861D779E-8FAB-4884-8022-0C8FD2D49DE6}" dt="2024-07-22T08:40:10.041" v="5744" actId="478"/>
          <ac:spMkLst>
            <pc:docMk/>
            <pc:sldMk cId="2626519431" sldId="283"/>
            <ac:spMk id="36" creationId="{3CB3F18A-CCCA-D47E-A563-D7074C9FD603}"/>
          </ac:spMkLst>
        </pc:spChg>
        <pc:spChg chg="del">
          <ac:chgData name="Ethan Wen" userId="9b44dbb4557645ec" providerId="LiveId" clId="{861D779E-8FAB-4884-8022-0C8FD2D49DE6}" dt="2024-07-22T08:40:10.041" v="5744" actId="478"/>
          <ac:spMkLst>
            <pc:docMk/>
            <pc:sldMk cId="2626519431" sldId="283"/>
            <ac:spMk id="37" creationId="{02B9F764-02F3-520C-6324-D2E3841E2F5D}"/>
          </ac:spMkLst>
        </pc:spChg>
        <pc:spChg chg="add mod">
          <ac:chgData name="Ethan Wen" userId="9b44dbb4557645ec" providerId="LiveId" clId="{861D779E-8FAB-4884-8022-0C8FD2D49DE6}" dt="2024-07-22T08:45:17.597" v="5826" actId="1076"/>
          <ac:spMkLst>
            <pc:docMk/>
            <pc:sldMk cId="2626519431" sldId="283"/>
            <ac:spMk id="42" creationId="{423874A4-9AA8-5942-0A85-B5DEB79A6137}"/>
          </ac:spMkLst>
        </pc:spChg>
        <pc:spChg chg="add mod">
          <ac:chgData name="Ethan Wen" userId="9b44dbb4557645ec" providerId="LiveId" clId="{861D779E-8FAB-4884-8022-0C8FD2D49DE6}" dt="2024-07-22T08:45:27.150" v="5828" actId="1076"/>
          <ac:spMkLst>
            <pc:docMk/>
            <pc:sldMk cId="2626519431" sldId="283"/>
            <ac:spMk id="43" creationId="{61CD1FE4-FBE1-7E13-9826-7BB5717CE585}"/>
          </ac:spMkLst>
        </pc:spChg>
        <pc:grpChg chg="del">
          <ac:chgData name="Ethan Wen" userId="9b44dbb4557645ec" providerId="LiveId" clId="{861D779E-8FAB-4884-8022-0C8FD2D49DE6}" dt="2024-07-22T08:40:12.132" v="5745" actId="478"/>
          <ac:grpSpMkLst>
            <pc:docMk/>
            <pc:sldMk cId="2626519431" sldId="283"/>
            <ac:grpSpMk id="2" creationId="{00000000-0000-0000-0000-000000000000}"/>
          </ac:grpSpMkLst>
        </pc:grpChg>
        <pc:grpChg chg="del">
          <ac:chgData name="Ethan Wen" userId="9b44dbb4557645ec" providerId="LiveId" clId="{861D779E-8FAB-4884-8022-0C8FD2D49DE6}" dt="2024-07-22T08:40:10.041" v="5744" actId="478"/>
          <ac:grpSpMkLst>
            <pc:docMk/>
            <pc:sldMk cId="2626519431" sldId="283"/>
            <ac:grpSpMk id="8" creationId="{00000000-0000-0000-0000-000000000000}"/>
          </ac:grpSpMkLst>
        </pc:grpChg>
        <pc:grpChg chg="del">
          <ac:chgData name="Ethan Wen" userId="9b44dbb4557645ec" providerId="LiveId" clId="{861D779E-8FAB-4884-8022-0C8FD2D49DE6}" dt="2024-07-22T08:40:10.041" v="5744" actId="478"/>
          <ac:grpSpMkLst>
            <pc:docMk/>
            <pc:sldMk cId="2626519431" sldId="283"/>
            <ac:grpSpMk id="13" creationId="{00000000-0000-0000-0000-000000000000}"/>
          </ac:grpSpMkLst>
        </pc:grpChg>
        <pc:grpChg chg="del">
          <ac:chgData name="Ethan Wen" userId="9b44dbb4557645ec" providerId="LiveId" clId="{861D779E-8FAB-4884-8022-0C8FD2D49DE6}" dt="2024-07-22T08:40:10.041" v="5744" actId="478"/>
          <ac:grpSpMkLst>
            <pc:docMk/>
            <pc:sldMk cId="2626519431" sldId="283"/>
            <ac:grpSpMk id="18" creationId="{00000000-0000-0000-0000-000000000000}"/>
          </ac:grpSpMkLst>
        </pc:grpChg>
        <pc:grpChg chg="del">
          <ac:chgData name="Ethan Wen" userId="9b44dbb4557645ec" providerId="LiveId" clId="{861D779E-8FAB-4884-8022-0C8FD2D49DE6}" dt="2024-07-22T08:40:10.041" v="5744" actId="478"/>
          <ac:grpSpMkLst>
            <pc:docMk/>
            <pc:sldMk cId="2626519431" sldId="283"/>
            <ac:grpSpMk id="24" creationId="{9895948F-6B3F-87C5-E3DB-E8E20CBCE952}"/>
          </ac:grpSpMkLst>
        </pc:grpChg>
        <pc:grpChg chg="del">
          <ac:chgData name="Ethan Wen" userId="9b44dbb4557645ec" providerId="LiveId" clId="{861D779E-8FAB-4884-8022-0C8FD2D49DE6}" dt="2024-07-22T08:40:10.041" v="5744" actId="478"/>
          <ac:grpSpMkLst>
            <pc:docMk/>
            <pc:sldMk cId="2626519431" sldId="283"/>
            <ac:grpSpMk id="33" creationId="{584353A2-D9EC-FFFE-4262-62EDBEC60B0C}"/>
          </ac:grpSpMkLst>
        </pc:grpChg>
        <pc:picChg chg="del">
          <ac:chgData name="Ethan Wen" userId="9b44dbb4557645ec" providerId="LiveId" clId="{861D779E-8FAB-4884-8022-0C8FD2D49DE6}" dt="2024-07-22T08:40:03.873" v="5741" actId="478"/>
          <ac:picMkLst>
            <pc:docMk/>
            <pc:sldMk cId="2626519431" sldId="283"/>
            <ac:picMk id="28" creationId="{321EF05C-6E40-D495-2BC1-470AF2E0E963}"/>
          </ac:picMkLst>
        </pc:picChg>
        <pc:picChg chg="add del mod">
          <ac:chgData name="Ethan Wen" userId="9b44dbb4557645ec" providerId="LiveId" clId="{861D779E-8FAB-4884-8022-0C8FD2D49DE6}" dt="2024-07-22T08:43:06.545" v="5781" actId="478"/>
          <ac:picMkLst>
            <pc:docMk/>
            <pc:sldMk cId="2626519431" sldId="283"/>
            <ac:picMk id="32" creationId="{398100F2-B55C-793C-ED11-98F3037B9AD5}"/>
          </ac:picMkLst>
        </pc:picChg>
        <pc:picChg chg="add mod">
          <ac:chgData name="Ethan Wen" userId="9b44dbb4557645ec" providerId="LiveId" clId="{861D779E-8FAB-4884-8022-0C8FD2D49DE6}" dt="2024-07-22T08:43:23.769" v="5785" actId="1076"/>
          <ac:picMkLst>
            <pc:docMk/>
            <pc:sldMk cId="2626519431" sldId="283"/>
            <ac:picMk id="39" creationId="{2A28A6DD-93D6-7C48-1038-2F0DA8B8F67F}"/>
          </ac:picMkLst>
        </pc:picChg>
        <pc:picChg chg="add mod">
          <ac:chgData name="Ethan Wen" userId="9b44dbb4557645ec" providerId="LiveId" clId="{861D779E-8FAB-4884-8022-0C8FD2D49DE6}" dt="2024-07-22T08:45:23.154" v="5827" actId="1076"/>
          <ac:picMkLst>
            <pc:docMk/>
            <pc:sldMk cId="2626519431" sldId="283"/>
            <ac:picMk id="41" creationId="{52ED7AC7-5D90-6E64-10B9-71FDE9BD8614}"/>
          </ac:picMkLst>
        </pc:picChg>
      </pc:sldChg>
      <pc:sldChg chg="addSp delSp modSp add mod">
        <pc:chgData name="Ethan Wen" userId="9b44dbb4557645ec" providerId="LiveId" clId="{861D779E-8FAB-4884-8022-0C8FD2D49DE6}" dt="2024-07-22T08:26:58.949" v="5239" actId="14100"/>
        <pc:sldMkLst>
          <pc:docMk/>
          <pc:sldMk cId="2505129104" sldId="284"/>
        </pc:sldMkLst>
        <pc:spChg chg="del mod">
          <ac:chgData name="Ethan Wen" userId="9b44dbb4557645ec" providerId="LiveId" clId="{861D779E-8FAB-4884-8022-0C8FD2D49DE6}" dt="2024-07-22T08:25:48.509" v="5191" actId="478"/>
          <ac:spMkLst>
            <pc:docMk/>
            <pc:sldMk cId="2505129104" sldId="284"/>
            <ac:spMk id="4" creationId="{54B3620C-A93B-1C80-3968-D1F25AA0E4EB}"/>
          </ac:spMkLst>
        </pc:spChg>
        <pc:spChg chg="del">
          <ac:chgData name="Ethan Wen" userId="9b44dbb4557645ec" providerId="LiveId" clId="{861D779E-8FAB-4884-8022-0C8FD2D49DE6}" dt="2024-07-22T08:25:43.195" v="5188" actId="478"/>
          <ac:spMkLst>
            <pc:docMk/>
            <pc:sldMk cId="2505129104" sldId="284"/>
            <ac:spMk id="5" creationId="{9D2E049A-4915-EDEA-0730-DCF8422E4368}"/>
          </ac:spMkLst>
        </pc:spChg>
        <pc:spChg chg="add mod">
          <ac:chgData name="Ethan Wen" userId="9b44dbb4557645ec" providerId="LiveId" clId="{861D779E-8FAB-4884-8022-0C8FD2D49DE6}" dt="2024-07-22T08:26:58.949" v="5239" actId="14100"/>
          <ac:spMkLst>
            <pc:docMk/>
            <pc:sldMk cId="2505129104" sldId="284"/>
            <ac:spMk id="6" creationId="{9679BD0E-E4C9-4F75-3C76-C095F878925B}"/>
          </ac:spMkLst>
        </pc:spChg>
        <pc:spChg chg="del">
          <ac:chgData name="Ethan Wen" userId="9b44dbb4557645ec" providerId="LiveId" clId="{861D779E-8FAB-4884-8022-0C8FD2D49DE6}" dt="2024-07-22T08:25:43.195" v="5188" actId="478"/>
          <ac:spMkLst>
            <pc:docMk/>
            <pc:sldMk cId="2505129104" sldId="284"/>
            <ac:spMk id="7" creationId="{A5212E37-90E2-885D-3065-176112B80A04}"/>
          </ac:spMkLst>
        </pc:spChg>
        <pc:spChg chg="del">
          <ac:chgData name="Ethan Wen" userId="9b44dbb4557645ec" providerId="LiveId" clId="{861D779E-8FAB-4884-8022-0C8FD2D49DE6}" dt="2024-07-22T08:25:43.195" v="5188" actId="478"/>
          <ac:spMkLst>
            <pc:docMk/>
            <pc:sldMk cId="2505129104" sldId="284"/>
            <ac:spMk id="9" creationId="{64AFB4A8-7265-1523-DECD-DDD1505A8982}"/>
          </ac:spMkLst>
        </pc:spChg>
        <pc:spChg chg="del">
          <ac:chgData name="Ethan Wen" userId="9b44dbb4557645ec" providerId="LiveId" clId="{861D779E-8FAB-4884-8022-0C8FD2D49DE6}" dt="2024-07-22T08:25:51.640" v="5192" actId="478"/>
          <ac:spMkLst>
            <pc:docMk/>
            <pc:sldMk cId="2505129104" sldId="284"/>
            <ac:spMk id="12" creationId="{486C55BC-7386-9028-1C12-8B8C74F55C72}"/>
          </ac:spMkLst>
        </pc:spChg>
        <pc:picChg chg="del">
          <ac:chgData name="Ethan Wen" userId="9b44dbb4557645ec" providerId="LiveId" clId="{861D779E-8FAB-4884-8022-0C8FD2D49DE6}" dt="2024-07-22T08:25:43.195" v="5188" actId="478"/>
          <ac:picMkLst>
            <pc:docMk/>
            <pc:sldMk cId="2505129104" sldId="284"/>
            <ac:picMk id="3" creationId="{6A8DA3BC-22D7-D9FF-E17C-3BD73AF00885}"/>
          </ac:picMkLst>
        </pc:picChg>
        <pc:picChg chg="del">
          <ac:chgData name="Ethan Wen" userId="9b44dbb4557645ec" providerId="LiveId" clId="{861D779E-8FAB-4884-8022-0C8FD2D49DE6}" dt="2024-07-22T08:25:44.937" v="5189" actId="478"/>
          <ac:picMkLst>
            <pc:docMk/>
            <pc:sldMk cId="2505129104" sldId="284"/>
            <ac:picMk id="8" creationId="{0F82EDDC-E3C1-91B2-3507-4340BFD4CBBD}"/>
          </ac:picMkLst>
        </pc:picChg>
        <pc:picChg chg="add mod">
          <ac:chgData name="Ethan Wen" userId="9b44dbb4557645ec" providerId="LiveId" clId="{861D779E-8FAB-4884-8022-0C8FD2D49DE6}" dt="2024-07-22T08:26:48.334" v="5221" actId="1076"/>
          <ac:picMkLst>
            <pc:docMk/>
            <pc:sldMk cId="2505129104" sldId="284"/>
            <ac:picMk id="8194" creationId="{3CBCC6B7-8413-D419-ACB5-FB95D7E4B5B9}"/>
          </ac:picMkLst>
        </pc:picChg>
        <pc:cxnChg chg="del">
          <ac:chgData name="Ethan Wen" userId="9b44dbb4557645ec" providerId="LiveId" clId="{861D779E-8FAB-4884-8022-0C8FD2D49DE6}" dt="2024-07-22T08:25:43.195" v="5188" actId="478"/>
          <ac:cxnSpMkLst>
            <pc:docMk/>
            <pc:sldMk cId="2505129104" sldId="284"/>
            <ac:cxnSpMk id="2" creationId="{9CC4A36B-80CD-C7DF-8BF2-54F2DDDFAE26}"/>
          </ac:cxnSpMkLst>
        </pc:cxnChg>
        <pc:cxnChg chg="del">
          <ac:chgData name="Ethan Wen" userId="9b44dbb4557645ec" providerId="LiveId" clId="{861D779E-8FAB-4884-8022-0C8FD2D49DE6}" dt="2024-07-22T08:25:53.361" v="5193" actId="478"/>
          <ac:cxnSpMkLst>
            <pc:docMk/>
            <pc:sldMk cId="2505129104" sldId="284"/>
            <ac:cxnSpMk id="13" creationId="{376159ED-5090-8FAF-BC03-7D3F5FA6D948}"/>
          </ac:cxnSpMkLst>
        </pc:cxnChg>
      </pc:sldChg>
      <pc:sldChg chg="addSp delSp modSp add mod">
        <pc:chgData name="Ethan Wen" userId="9b44dbb4557645ec" providerId="LiveId" clId="{861D779E-8FAB-4884-8022-0C8FD2D49DE6}" dt="2024-07-22T08:34:50.195" v="5644" actId="1076"/>
        <pc:sldMkLst>
          <pc:docMk/>
          <pc:sldMk cId="3687590053" sldId="285"/>
        </pc:sldMkLst>
        <pc:spChg chg="del mod">
          <ac:chgData name="Ethan Wen" userId="9b44dbb4557645ec" providerId="LiveId" clId="{861D779E-8FAB-4884-8022-0C8FD2D49DE6}" dt="2024-07-22T08:29:31.613" v="5357" actId="478"/>
          <ac:spMkLst>
            <pc:docMk/>
            <pc:sldMk cId="3687590053" sldId="285"/>
            <ac:spMk id="4" creationId="{54B3620C-A93B-1C80-3968-D1F25AA0E4EB}"/>
          </ac:spMkLst>
        </pc:spChg>
        <pc:spChg chg="del">
          <ac:chgData name="Ethan Wen" userId="9b44dbb4557645ec" providerId="LiveId" clId="{861D779E-8FAB-4884-8022-0C8FD2D49DE6}" dt="2024-07-22T08:29:28.287" v="5356" actId="478"/>
          <ac:spMkLst>
            <pc:docMk/>
            <pc:sldMk cId="3687590053" sldId="285"/>
            <ac:spMk id="5" creationId="{9D2E049A-4915-EDEA-0730-DCF8422E4368}"/>
          </ac:spMkLst>
        </pc:spChg>
        <pc:spChg chg="del">
          <ac:chgData name="Ethan Wen" userId="9b44dbb4557645ec" providerId="LiveId" clId="{861D779E-8FAB-4884-8022-0C8FD2D49DE6}" dt="2024-07-22T08:29:28.287" v="5356" actId="478"/>
          <ac:spMkLst>
            <pc:docMk/>
            <pc:sldMk cId="3687590053" sldId="285"/>
            <ac:spMk id="7" creationId="{A5212E37-90E2-885D-3065-176112B80A04}"/>
          </ac:spMkLst>
        </pc:spChg>
        <pc:spChg chg="del mod">
          <ac:chgData name="Ethan Wen" userId="9b44dbb4557645ec" providerId="LiveId" clId="{861D779E-8FAB-4884-8022-0C8FD2D49DE6}" dt="2024-07-22T08:29:26.131" v="5355" actId="478"/>
          <ac:spMkLst>
            <pc:docMk/>
            <pc:sldMk cId="3687590053" sldId="285"/>
            <ac:spMk id="9" creationId="{64AFB4A8-7265-1523-DECD-DDD1505A8982}"/>
          </ac:spMkLst>
        </pc:spChg>
        <pc:spChg chg="add del">
          <ac:chgData name="Ethan Wen" userId="9b44dbb4557645ec" providerId="LiveId" clId="{861D779E-8FAB-4884-8022-0C8FD2D49DE6}" dt="2024-07-22T08:30:00.119" v="5368" actId="478"/>
          <ac:spMkLst>
            <pc:docMk/>
            <pc:sldMk cId="3687590053" sldId="285"/>
            <ac:spMk id="10" creationId="{CEBB395C-67AF-4690-C9C5-79898B687800}"/>
          </ac:spMkLst>
        </pc:spChg>
        <pc:spChg chg="mod">
          <ac:chgData name="Ethan Wen" userId="9b44dbb4557645ec" providerId="LiveId" clId="{861D779E-8FAB-4884-8022-0C8FD2D49DE6}" dt="2024-07-22T08:31:54.014" v="5562" actId="20577"/>
          <ac:spMkLst>
            <pc:docMk/>
            <pc:sldMk cId="3687590053" sldId="285"/>
            <ac:spMk id="11" creationId="{69A676C4-F5FF-99BD-7C6F-8F6D7351BA59}"/>
          </ac:spMkLst>
        </pc:spChg>
        <pc:spChg chg="del">
          <ac:chgData name="Ethan Wen" userId="9b44dbb4557645ec" providerId="LiveId" clId="{861D779E-8FAB-4884-8022-0C8FD2D49DE6}" dt="2024-07-22T08:29:28.287" v="5356" actId="478"/>
          <ac:spMkLst>
            <pc:docMk/>
            <pc:sldMk cId="3687590053" sldId="285"/>
            <ac:spMk id="12" creationId="{486C55BC-7386-9028-1C12-8B8C74F55C72}"/>
          </ac:spMkLst>
        </pc:spChg>
        <pc:spChg chg="add mod">
          <ac:chgData name="Ethan Wen" userId="9b44dbb4557645ec" providerId="LiveId" clId="{861D779E-8FAB-4884-8022-0C8FD2D49DE6}" dt="2024-07-22T08:31:02.132" v="5474" actId="1076"/>
          <ac:spMkLst>
            <pc:docMk/>
            <pc:sldMk cId="3687590053" sldId="285"/>
            <ac:spMk id="14" creationId="{943C9637-2535-FB1E-30A7-D4DF7431AF70}"/>
          </ac:spMkLst>
        </pc:spChg>
        <pc:spChg chg="add mod">
          <ac:chgData name="Ethan Wen" userId="9b44dbb4557645ec" providerId="LiveId" clId="{861D779E-8FAB-4884-8022-0C8FD2D49DE6}" dt="2024-07-22T08:32:55.656" v="5610"/>
          <ac:spMkLst>
            <pc:docMk/>
            <pc:sldMk cId="3687590053" sldId="285"/>
            <ac:spMk id="15" creationId="{798A08A5-2B59-2510-B983-717461564BC5}"/>
          </ac:spMkLst>
        </pc:spChg>
        <pc:spChg chg="add mod">
          <ac:chgData name="Ethan Wen" userId="9b44dbb4557645ec" providerId="LiveId" clId="{861D779E-8FAB-4884-8022-0C8FD2D49DE6}" dt="2024-07-22T08:34:29.861" v="5638" actId="1076"/>
          <ac:spMkLst>
            <pc:docMk/>
            <pc:sldMk cId="3687590053" sldId="285"/>
            <ac:spMk id="16" creationId="{63AEE4A2-C821-6BE5-495F-4A5CE3DF98C0}"/>
          </ac:spMkLst>
        </pc:spChg>
        <pc:spChg chg="add mod">
          <ac:chgData name="Ethan Wen" userId="9b44dbb4557645ec" providerId="LiveId" clId="{861D779E-8FAB-4884-8022-0C8FD2D49DE6}" dt="2024-07-22T08:34:08.328" v="5630"/>
          <ac:spMkLst>
            <pc:docMk/>
            <pc:sldMk cId="3687590053" sldId="285"/>
            <ac:spMk id="17" creationId="{CA0C2550-7083-2326-9D4B-7BC74561BAEE}"/>
          </ac:spMkLst>
        </pc:spChg>
        <pc:spChg chg="add mod">
          <ac:chgData name="Ethan Wen" userId="9b44dbb4557645ec" providerId="LiveId" clId="{861D779E-8FAB-4884-8022-0C8FD2D49DE6}" dt="2024-07-22T08:34:50.195" v="5644" actId="1076"/>
          <ac:spMkLst>
            <pc:docMk/>
            <pc:sldMk cId="3687590053" sldId="285"/>
            <ac:spMk id="18" creationId="{01C375E4-94A7-7BD5-CA6B-5D2AEB67E8E8}"/>
          </ac:spMkLst>
        </pc:spChg>
        <pc:picChg chg="del">
          <ac:chgData name="Ethan Wen" userId="9b44dbb4557645ec" providerId="LiveId" clId="{861D779E-8FAB-4884-8022-0C8FD2D49DE6}" dt="2024-07-22T08:29:20.002" v="5351" actId="478"/>
          <ac:picMkLst>
            <pc:docMk/>
            <pc:sldMk cId="3687590053" sldId="285"/>
            <ac:picMk id="3" creationId="{6A8DA3BC-22D7-D9FF-E17C-3BD73AF00885}"/>
          </ac:picMkLst>
        </pc:picChg>
        <pc:picChg chg="del">
          <ac:chgData name="Ethan Wen" userId="9b44dbb4557645ec" providerId="LiveId" clId="{861D779E-8FAB-4884-8022-0C8FD2D49DE6}" dt="2024-07-22T08:29:22.883" v="5353" actId="478"/>
          <ac:picMkLst>
            <pc:docMk/>
            <pc:sldMk cId="3687590053" sldId="285"/>
            <ac:picMk id="8" creationId="{0F82EDDC-E3C1-91B2-3507-4340BFD4CBBD}"/>
          </ac:picMkLst>
        </pc:picChg>
        <pc:picChg chg="add del mod">
          <ac:chgData name="Ethan Wen" userId="9b44dbb4557645ec" providerId="LiveId" clId="{861D779E-8FAB-4884-8022-0C8FD2D49DE6}" dt="2024-07-22T08:29:50.195" v="5366" actId="21"/>
          <ac:picMkLst>
            <pc:docMk/>
            <pc:sldMk cId="3687590053" sldId="285"/>
            <ac:picMk id="12290" creationId="{ABBE7CFC-8F13-6889-7FE8-AC156CFDDFEB}"/>
          </ac:picMkLst>
        </pc:picChg>
        <pc:picChg chg="add mod">
          <ac:chgData name="Ethan Wen" userId="9b44dbb4557645ec" providerId="LiveId" clId="{861D779E-8FAB-4884-8022-0C8FD2D49DE6}" dt="2024-07-22T08:29:48.952" v="5365" actId="14100"/>
          <ac:picMkLst>
            <pc:docMk/>
            <pc:sldMk cId="3687590053" sldId="285"/>
            <ac:picMk id="12292" creationId="{644B17F9-308C-71A8-62DF-8FA805D55953}"/>
          </ac:picMkLst>
        </pc:picChg>
        <pc:picChg chg="add mod">
          <ac:chgData name="Ethan Wen" userId="9b44dbb4557645ec" providerId="LiveId" clId="{861D779E-8FAB-4884-8022-0C8FD2D49DE6}" dt="2024-07-22T08:32:04.106" v="5566" actId="1076"/>
          <ac:picMkLst>
            <pc:docMk/>
            <pc:sldMk cId="3687590053" sldId="285"/>
            <ac:picMk id="12294" creationId="{A132CB7F-36E6-4844-3F94-206E65AE6373}"/>
          </ac:picMkLst>
        </pc:picChg>
        <pc:picChg chg="add mod">
          <ac:chgData name="Ethan Wen" userId="9b44dbb4557645ec" providerId="LiveId" clId="{861D779E-8FAB-4884-8022-0C8FD2D49DE6}" dt="2024-07-22T08:34:26.998" v="5637" actId="1076"/>
          <ac:picMkLst>
            <pc:docMk/>
            <pc:sldMk cId="3687590053" sldId="285"/>
            <ac:picMk id="12296" creationId="{C5B95435-31DB-8C78-1A0D-9B9E1C117F44}"/>
          </ac:picMkLst>
        </pc:picChg>
        <pc:picChg chg="add mod">
          <ac:chgData name="Ethan Wen" userId="9b44dbb4557645ec" providerId="LiveId" clId="{861D779E-8FAB-4884-8022-0C8FD2D49DE6}" dt="2024-07-22T08:33:55.438" v="5627" actId="1076"/>
          <ac:picMkLst>
            <pc:docMk/>
            <pc:sldMk cId="3687590053" sldId="285"/>
            <ac:picMk id="12298" creationId="{62AE1731-7B4F-EAC9-3E64-F4DA83A30F83}"/>
          </ac:picMkLst>
        </pc:picChg>
        <pc:picChg chg="add mod">
          <ac:chgData name="Ethan Wen" userId="9b44dbb4557645ec" providerId="LiveId" clId="{861D779E-8FAB-4884-8022-0C8FD2D49DE6}" dt="2024-07-22T08:34:31.558" v="5639" actId="1076"/>
          <ac:picMkLst>
            <pc:docMk/>
            <pc:sldMk cId="3687590053" sldId="285"/>
            <ac:picMk id="12300" creationId="{1DB48EA3-61BA-CF43-6F04-159147FFDBEF}"/>
          </ac:picMkLst>
        </pc:picChg>
        <pc:cxnChg chg="del">
          <ac:chgData name="Ethan Wen" userId="9b44dbb4557645ec" providerId="LiveId" clId="{861D779E-8FAB-4884-8022-0C8FD2D49DE6}" dt="2024-07-22T08:29:33.400" v="5358" actId="478"/>
          <ac:cxnSpMkLst>
            <pc:docMk/>
            <pc:sldMk cId="3687590053" sldId="285"/>
            <ac:cxnSpMk id="2" creationId="{9CC4A36B-80CD-C7DF-8BF2-54F2DDDFAE26}"/>
          </ac:cxnSpMkLst>
        </pc:cxnChg>
        <pc:cxnChg chg="del">
          <ac:chgData name="Ethan Wen" userId="9b44dbb4557645ec" providerId="LiveId" clId="{861D779E-8FAB-4884-8022-0C8FD2D49DE6}" dt="2024-07-22T08:29:28.287" v="5356" actId="478"/>
          <ac:cxnSpMkLst>
            <pc:docMk/>
            <pc:sldMk cId="3687590053" sldId="285"/>
            <ac:cxnSpMk id="13" creationId="{376159ED-5090-8FAF-BC03-7D3F5FA6D948}"/>
          </ac:cxnSpMkLst>
        </pc:cxnChg>
      </pc:sldChg>
      <pc:sldChg chg="addSp delSp modSp add mod">
        <pc:chgData name="Ethan Wen" userId="9b44dbb4557645ec" providerId="LiveId" clId="{861D779E-8FAB-4884-8022-0C8FD2D49DE6}" dt="2024-07-22T08:36:44.424" v="5698"/>
        <pc:sldMkLst>
          <pc:docMk/>
          <pc:sldMk cId="1110869823" sldId="286"/>
        </pc:sldMkLst>
        <pc:spChg chg="add mod">
          <ac:chgData name="Ethan Wen" userId="9b44dbb4557645ec" providerId="LiveId" clId="{861D779E-8FAB-4884-8022-0C8FD2D49DE6}" dt="2024-07-22T08:36:44.424" v="5698"/>
          <ac:spMkLst>
            <pc:docMk/>
            <pc:sldMk cId="1110869823" sldId="286"/>
            <ac:spMk id="2" creationId="{2171D367-09FE-ADB5-E947-23C7ED3EC8ED}"/>
          </ac:spMkLst>
        </pc:spChg>
        <pc:spChg chg="mod">
          <ac:chgData name="Ethan Wen" userId="9b44dbb4557645ec" providerId="LiveId" clId="{861D779E-8FAB-4884-8022-0C8FD2D49DE6}" dt="2024-07-22T08:36:15.347" v="5692" actId="1076"/>
          <ac:spMkLst>
            <pc:docMk/>
            <pc:sldMk cId="1110869823" sldId="286"/>
            <ac:spMk id="11" creationId="{69A676C4-F5FF-99BD-7C6F-8F6D7351BA59}"/>
          </ac:spMkLst>
        </pc:spChg>
        <pc:spChg chg="mod">
          <ac:chgData name="Ethan Wen" userId="9b44dbb4557645ec" providerId="LiveId" clId="{861D779E-8FAB-4884-8022-0C8FD2D49DE6}" dt="2024-07-22T08:35:05.486" v="5650" actId="20577"/>
          <ac:spMkLst>
            <pc:docMk/>
            <pc:sldMk cId="1110869823" sldId="286"/>
            <ac:spMk id="14" creationId="{943C9637-2535-FB1E-30A7-D4DF7431AF70}"/>
          </ac:spMkLst>
        </pc:spChg>
        <pc:spChg chg="del">
          <ac:chgData name="Ethan Wen" userId="9b44dbb4557645ec" providerId="LiveId" clId="{861D779E-8FAB-4884-8022-0C8FD2D49DE6}" dt="2024-07-22T08:35:56.123" v="5682" actId="478"/>
          <ac:spMkLst>
            <pc:docMk/>
            <pc:sldMk cId="1110869823" sldId="286"/>
            <ac:spMk id="15" creationId="{798A08A5-2B59-2510-B983-717461564BC5}"/>
          </ac:spMkLst>
        </pc:spChg>
        <pc:spChg chg="mod">
          <ac:chgData name="Ethan Wen" userId="9b44dbb4557645ec" providerId="LiveId" clId="{861D779E-8FAB-4884-8022-0C8FD2D49DE6}" dt="2024-07-22T08:36:05.636" v="5688" actId="1076"/>
          <ac:spMkLst>
            <pc:docMk/>
            <pc:sldMk cId="1110869823" sldId="286"/>
            <ac:spMk id="16" creationId="{63AEE4A2-C821-6BE5-495F-4A5CE3DF98C0}"/>
          </ac:spMkLst>
        </pc:spChg>
        <pc:spChg chg="del">
          <ac:chgData name="Ethan Wen" userId="9b44dbb4557645ec" providerId="LiveId" clId="{861D779E-8FAB-4884-8022-0C8FD2D49DE6}" dt="2024-07-22T08:36:01.072" v="5686" actId="478"/>
          <ac:spMkLst>
            <pc:docMk/>
            <pc:sldMk cId="1110869823" sldId="286"/>
            <ac:spMk id="17" creationId="{CA0C2550-7083-2326-9D4B-7BC74561BAEE}"/>
          </ac:spMkLst>
        </pc:spChg>
        <pc:spChg chg="del">
          <ac:chgData name="Ethan Wen" userId="9b44dbb4557645ec" providerId="LiveId" clId="{861D779E-8FAB-4884-8022-0C8FD2D49DE6}" dt="2024-07-22T08:36:02.966" v="5687" actId="478"/>
          <ac:spMkLst>
            <pc:docMk/>
            <pc:sldMk cId="1110869823" sldId="286"/>
            <ac:spMk id="18" creationId="{01C375E4-94A7-7BD5-CA6B-5D2AEB67E8E8}"/>
          </ac:spMkLst>
        </pc:spChg>
        <pc:picChg chg="del">
          <ac:chgData name="Ethan Wen" userId="9b44dbb4557645ec" providerId="LiveId" clId="{861D779E-8FAB-4884-8022-0C8FD2D49DE6}" dt="2024-07-22T08:35:30.001" v="5672" actId="478"/>
          <ac:picMkLst>
            <pc:docMk/>
            <pc:sldMk cId="1110869823" sldId="286"/>
            <ac:picMk id="12294" creationId="{A132CB7F-36E6-4844-3F94-206E65AE6373}"/>
          </ac:picMkLst>
        </pc:picChg>
        <pc:picChg chg="del">
          <ac:chgData name="Ethan Wen" userId="9b44dbb4557645ec" providerId="LiveId" clId="{861D779E-8FAB-4884-8022-0C8FD2D49DE6}" dt="2024-07-22T08:35:31.766" v="5673" actId="478"/>
          <ac:picMkLst>
            <pc:docMk/>
            <pc:sldMk cId="1110869823" sldId="286"/>
            <ac:picMk id="12296" creationId="{C5B95435-31DB-8C78-1A0D-9B9E1C117F44}"/>
          </ac:picMkLst>
        </pc:picChg>
        <pc:picChg chg="del">
          <ac:chgData name="Ethan Wen" userId="9b44dbb4557645ec" providerId="LiveId" clId="{861D779E-8FAB-4884-8022-0C8FD2D49DE6}" dt="2024-07-22T08:35:58.127" v="5684" actId="478"/>
          <ac:picMkLst>
            <pc:docMk/>
            <pc:sldMk cId="1110869823" sldId="286"/>
            <ac:picMk id="12298" creationId="{62AE1731-7B4F-EAC9-3E64-F4DA83A30F83}"/>
          </ac:picMkLst>
        </pc:picChg>
        <pc:picChg chg="del">
          <ac:chgData name="Ethan Wen" userId="9b44dbb4557645ec" providerId="LiveId" clId="{861D779E-8FAB-4884-8022-0C8FD2D49DE6}" dt="2024-07-22T08:35:59.327" v="5685" actId="478"/>
          <ac:picMkLst>
            <pc:docMk/>
            <pc:sldMk cId="1110869823" sldId="286"/>
            <ac:picMk id="12300" creationId="{1DB48EA3-61BA-CF43-6F04-159147FFDBEF}"/>
          </ac:picMkLst>
        </pc:picChg>
        <pc:picChg chg="add mod">
          <ac:chgData name="Ethan Wen" userId="9b44dbb4557645ec" providerId="LiveId" clId="{861D779E-8FAB-4884-8022-0C8FD2D49DE6}" dt="2024-07-22T08:36:10.960" v="5691" actId="1076"/>
          <ac:picMkLst>
            <pc:docMk/>
            <pc:sldMk cId="1110869823" sldId="286"/>
            <ac:picMk id="14338" creationId="{2F4F0618-CCEE-B0DF-70CC-3BC4F63F23DB}"/>
          </ac:picMkLst>
        </pc:picChg>
        <pc:picChg chg="add mod">
          <ac:chgData name="Ethan Wen" userId="9b44dbb4557645ec" providerId="LiveId" clId="{861D779E-8FAB-4884-8022-0C8FD2D49DE6}" dt="2024-07-22T08:36:30.601" v="5695" actId="1076"/>
          <ac:picMkLst>
            <pc:docMk/>
            <pc:sldMk cId="1110869823" sldId="286"/>
            <ac:picMk id="14340" creationId="{3E2B84BA-FC0C-19D5-FE36-FABA541753D9}"/>
          </ac:picMkLst>
        </pc:picChg>
      </pc:sldChg>
      <pc:sldChg chg="addSp modSp add mod">
        <pc:chgData name="Ethan Wen" userId="9b44dbb4557645ec" providerId="LiveId" clId="{861D779E-8FAB-4884-8022-0C8FD2D49DE6}" dt="2024-07-22T08:48:08.662" v="5893" actId="20577"/>
        <pc:sldMkLst>
          <pc:docMk/>
          <pc:sldMk cId="2476601192" sldId="287"/>
        </pc:sldMkLst>
        <pc:spChg chg="mod">
          <ac:chgData name="Ethan Wen" userId="9b44dbb4557645ec" providerId="LiveId" clId="{861D779E-8FAB-4884-8022-0C8FD2D49DE6}" dt="2024-07-22T08:45:45.022" v="5833" actId="20577"/>
          <ac:spMkLst>
            <pc:docMk/>
            <pc:sldMk cId="2476601192" sldId="287"/>
            <ac:spMk id="5" creationId="{00000000-0000-0000-0000-000000000000}"/>
          </ac:spMkLst>
        </pc:spChg>
        <pc:spChg chg="add mod">
          <ac:chgData name="Ethan Wen" userId="9b44dbb4557645ec" providerId="LiveId" clId="{861D779E-8FAB-4884-8022-0C8FD2D49DE6}" dt="2024-07-22T08:48:08.662" v="5893" actId="20577"/>
          <ac:spMkLst>
            <pc:docMk/>
            <pc:sldMk cId="2476601192" sldId="287"/>
            <ac:spMk id="7" creationId="{57C9C7CE-5A12-807C-E67E-B8427D09BA1A}"/>
          </ac:spMkLst>
        </pc:spChg>
        <pc:picChg chg="add mod">
          <ac:chgData name="Ethan Wen" userId="9b44dbb4557645ec" providerId="LiveId" clId="{861D779E-8FAB-4884-8022-0C8FD2D49DE6}" dt="2024-07-22T08:46:13.844" v="5837" actId="1076"/>
          <ac:picMkLst>
            <pc:docMk/>
            <pc:sldMk cId="2476601192" sldId="287"/>
            <ac:picMk id="3" creationId="{CF8176FE-C30A-1E36-D5F0-6A9C989B2D08}"/>
          </ac:picMkLst>
        </pc:picChg>
        <pc:picChg chg="add mod">
          <ac:chgData name="Ethan Wen" userId="9b44dbb4557645ec" providerId="LiveId" clId="{861D779E-8FAB-4884-8022-0C8FD2D49DE6}" dt="2024-07-22T08:46:43.822" v="5839" actId="1076"/>
          <ac:picMkLst>
            <pc:docMk/>
            <pc:sldMk cId="2476601192" sldId="287"/>
            <ac:picMk id="6" creationId="{72314056-1D9D-DAF9-9225-CB83935AB022}"/>
          </ac:picMkLst>
        </pc:picChg>
      </pc:sldChg>
      <pc:sldChg chg="addSp modSp add mod">
        <pc:chgData name="Ethan Wen" userId="9b44dbb4557645ec" providerId="LiveId" clId="{861D779E-8FAB-4884-8022-0C8FD2D49DE6}" dt="2024-07-22T08:49:21.057" v="5932" actId="1076"/>
        <pc:sldMkLst>
          <pc:docMk/>
          <pc:sldMk cId="3353270831" sldId="288"/>
        </pc:sldMkLst>
        <pc:spChg chg="mod">
          <ac:chgData name="Ethan Wen" userId="9b44dbb4557645ec" providerId="LiveId" clId="{861D779E-8FAB-4884-8022-0C8FD2D49DE6}" dt="2024-07-22T08:47:17.192" v="5864" actId="20577"/>
          <ac:spMkLst>
            <pc:docMk/>
            <pc:sldMk cId="3353270831" sldId="288"/>
            <ac:spMk id="5" creationId="{00000000-0000-0000-0000-000000000000}"/>
          </ac:spMkLst>
        </pc:spChg>
        <pc:spChg chg="add mod">
          <ac:chgData name="Ethan Wen" userId="9b44dbb4557645ec" providerId="LiveId" clId="{861D779E-8FAB-4884-8022-0C8FD2D49DE6}" dt="2024-07-22T08:49:02.973" v="5916" actId="1076"/>
          <ac:spMkLst>
            <pc:docMk/>
            <pc:sldMk cId="3353270831" sldId="288"/>
            <ac:spMk id="7" creationId="{A69E1FCE-2EEC-A90F-13DD-1E7D9B0C3C72}"/>
          </ac:spMkLst>
        </pc:spChg>
        <pc:spChg chg="add mod">
          <ac:chgData name="Ethan Wen" userId="9b44dbb4557645ec" providerId="LiveId" clId="{861D779E-8FAB-4884-8022-0C8FD2D49DE6}" dt="2024-07-22T08:49:21.057" v="5932" actId="1076"/>
          <ac:spMkLst>
            <pc:docMk/>
            <pc:sldMk cId="3353270831" sldId="288"/>
            <ac:spMk id="8" creationId="{01097222-56B9-0281-A87A-BCDD6C4418D6}"/>
          </ac:spMkLst>
        </pc:spChg>
        <pc:picChg chg="add mod">
          <ac:chgData name="Ethan Wen" userId="9b44dbb4557645ec" providerId="LiveId" clId="{861D779E-8FAB-4884-8022-0C8FD2D49DE6}" dt="2024-07-22T08:47:42.488" v="5868" actId="1076"/>
          <ac:picMkLst>
            <pc:docMk/>
            <pc:sldMk cId="3353270831" sldId="288"/>
            <ac:picMk id="3" creationId="{EF7E1826-C444-8A70-1F3F-F219B18B56FC}"/>
          </ac:picMkLst>
        </pc:picChg>
        <pc:picChg chg="add mod">
          <ac:chgData name="Ethan Wen" userId="9b44dbb4557645ec" providerId="LiveId" clId="{861D779E-8FAB-4884-8022-0C8FD2D49DE6}" dt="2024-07-22T08:48:43.509" v="5900" actId="1076"/>
          <ac:picMkLst>
            <pc:docMk/>
            <pc:sldMk cId="3353270831" sldId="288"/>
            <ac:picMk id="6" creationId="{CBEA0345-5A05-F490-9724-A257D14A34D6}"/>
          </ac:picMkLst>
        </pc:picChg>
      </pc:sldChg>
      <pc:sldChg chg="addSp delSp modSp add mod">
        <pc:chgData name="Ethan Wen" userId="9b44dbb4557645ec" providerId="LiveId" clId="{861D779E-8FAB-4884-8022-0C8FD2D49DE6}" dt="2024-07-22T08:52:59.860" v="6018" actId="1076"/>
        <pc:sldMkLst>
          <pc:docMk/>
          <pc:sldMk cId="2964787145" sldId="289"/>
        </pc:sldMkLst>
        <pc:spChg chg="add mod">
          <ac:chgData name="Ethan Wen" userId="9b44dbb4557645ec" providerId="LiveId" clId="{861D779E-8FAB-4884-8022-0C8FD2D49DE6}" dt="2024-07-22T08:50:33.871" v="5963" actId="1076"/>
          <ac:spMkLst>
            <pc:docMk/>
            <pc:sldMk cId="2964787145" sldId="289"/>
            <ac:spMk id="2" creationId="{896C9653-40DA-F76D-B730-72148315A9EC}"/>
          </ac:spMkLst>
        </pc:spChg>
        <pc:spChg chg="add mod">
          <ac:chgData name="Ethan Wen" userId="9b44dbb4557645ec" providerId="LiveId" clId="{861D779E-8FAB-4884-8022-0C8FD2D49DE6}" dt="2024-07-22T08:51:26.682" v="6011" actId="1076"/>
          <ac:spMkLst>
            <pc:docMk/>
            <pc:sldMk cId="2964787145" sldId="289"/>
            <ac:spMk id="4" creationId="{A65DF769-82D6-A3CD-1EB0-0FC89653FA3C}"/>
          </ac:spMkLst>
        </pc:spChg>
        <pc:spChg chg="mod">
          <ac:chgData name="Ethan Wen" userId="9b44dbb4557645ec" providerId="LiveId" clId="{861D779E-8FAB-4884-8022-0C8FD2D49DE6}" dt="2024-07-22T08:49:38.338" v="5936" actId="20577"/>
          <ac:spMkLst>
            <pc:docMk/>
            <pc:sldMk cId="2964787145" sldId="289"/>
            <ac:spMk id="5" creationId="{00000000-0000-0000-0000-000000000000}"/>
          </ac:spMkLst>
        </pc:spChg>
        <pc:spChg chg="del">
          <ac:chgData name="Ethan Wen" userId="9b44dbb4557645ec" providerId="LiveId" clId="{861D779E-8FAB-4884-8022-0C8FD2D49DE6}" dt="2024-07-22T08:49:42.583" v="5939" actId="478"/>
          <ac:spMkLst>
            <pc:docMk/>
            <pc:sldMk cId="2964787145" sldId="289"/>
            <ac:spMk id="7" creationId="{A69E1FCE-2EEC-A90F-13DD-1E7D9B0C3C72}"/>
          </ac:spMkLst>
        </pc:spChg>
        <pc:spChg chg="del">
          <ac:chgData name="Ethan Wen" userId="9b44dbb4557645ec" providerId="LiveId" clId="{861D779E-8FAB-4884-8022-0C8FD2D49DE6}" dt="2024-07-22T08:49:44.197" v="5940" actId="478"/>
          <ac:spMkLst>
            <pc:docMk/>
            <pc:sldMk cId="2964787145" sldId="289"/>
            <ac:spMk id="8" creationId="{01097222-56B9-0281-A87A-BCDD6C4418D6}"/>
          </ac:spMkLst>
        </pc:spChg>
        <pc:picChg chg="del">
          <ac:chgData name="Ethan Wen" userId="9b44dbb4557645ec" providerId="LiveId" clId="{861D779E-8FAB-4884-8022-0C8FD2D49DE6}" dt="2024-07-22T08:49:40.817" v="5938" actId="478"/>
          <ac:picMkLst>
            <pc:docMk/>
            <pc:sldMk cId="2964787145" sldId="289"/>
            <ac:picMk id="3" creationId="{EF7E1826-C444-8A70-1F3F-F219B18B56FC}"/>
          </ac:picMkLst>
        </pc:picChg>
        <pc:picChg chg="del">
          <ac:chgData name="Ethan Wen" userId="9b44dbb4557645ec" providerId="LiveId" clId="{861D779E-8FAB-4884-8022-0C8FD2D49DE6}" dt="2024-07-22T08:49:39.680" v="5937" actId="478"/>
          <ac:picMkLst>
            <pc:docMk/>
            <pc:sldMk cId="2964787145" sldId="289"/>
            <ac:picMk id="6" creationId="{CBEA0345-5A05-F490-9724-A257D14A34D6}"/>
          </ac:picMkLst>
        </pc:picChg>
        <pc:picChg chg="add mod">
          <ac:chgData name="Ethan Wen" userId="9b44dbb4557645ec" providerId="LiveId" clId="{861D779E-8FAB-4884-8022-0C8FD2D49DE6}" dt="2024-07-22T08:52:20.929" v="6014" actId="1076"/>
          <ac:picMkLst>
            <pc:docMk/>
            <pc:sldMk cId="2964787145" sldId="289"/>
            <ac:picMk id="10" creationId="{34B74EED-540A-5B87-8B60-9CD690DCB7F7}"/>
          </ac:picMkLst>
        </pc:picChg>
        <pc:picChg chg="add mod">
          <ac:chgData name="Ethan Wen" userId="9b44dbb4557645ec" providerId="LiveId" clId="{861D779E-8FAB-4884-8022-0C8FD2D49DE6}" dt="2024-07-22T08:52:59.860" v="6018" actId="1076"/>
          <ac:picMkLst>
            <pc:docMk/>
            <pc:sldMk cId="2964787145" sldId="289"/>
            <ac:picMk id="12" creationId="{B4BAD0D7-DFBD-214F-C281-F8BA0646F5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0CAF2-9F79-48B2-954F-84F81023A9D4}" type="datetimeFigureOut">
              <a:t>7/21/2024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54FCC-E60D-4102-B4A9-3D5814F167EF}" type="slidenum">
              <a:t>‹#›</a:t>
            </a:fld>
            <a:endParaRPr lang="en-US"/>
          </a:p>
        </p:txBody>
      </p:sp>
    </p:spTree>
    <p:extLst>
      <p:ext uri="{BB962C8B-B14F-4D97-AF65-F5344CB8AC3E}">
        <p14:creationId xmlns:p14="http://schemas.microsoft.com/office/powerpoint/2010/main" val="3387280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ea typeface="Calibri"/>
                <a:cs typeface="Calibri"/>
              </a:rPr>
              <a:t>Note that throughout the presentation we will be referencing NIST and CISA, and give a quick reference to what they are</a:t>
            </a:r>
            <a:endParaRPr lang="en-US" dirty="0"/>
          </a:p>
        </p:txBody>
      </p:sp>
      <p:sp>
        <p:nvSpPr>
          <p:cNvPr id="4" name="Slide Number Placeholder 3"/>
          <p:cNvSpPr>
            <a:spLocks noGrp="1"/>
          </p:cNvSpPr>
          <p:nvPr>
            <p:ph type="sldNum" sz="quarter" idx="5"/>
          </p:nvPr>
        </p:nvSpPr>
        <p:spPr/>
        <p:txBody>
          <a:bodyPr/>
          <a:lstStyle/>
          <a:p>
            <a:fld id="{2F354FCC-E60D-4102-B4A9-3D5814F167EF}" type="slidenum">
              <a:t>2</a:t>
            </a:fld>
            <a:endParaRPr lang="en-US"/>
          </a:p>
        </p:txBody>
      </p:sp>
    </p:spTree>
    <p:extLst>
      <p:ext uri="{BB962C8B-B14F-4D97-AF65-F5344CB8AC3E}">
        <p14:creationId xmlns:p14="http://schemas.microsoft.com/office/powerpoint/2010/main" val="108858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dirty="0">
                <a:ea typeface="Calibri"/>
                <a:cs typeface="Calibri"/>
              </a:rPr>
              <a:t>Confidentiality </a:t>
            </a:r>
            <a:r>
              <a:rPr lang="en-US" dirty="0">
                <a:ea typeface="Calibri"/>
                <a:cs typeface="Calibri"/>
              </a:rPr>
              <a:t>– protecting your information from unauthorized access: In the case of SOA, what would happen if customer login credentials like passwords, usernames or credit card info were stolen? Loses customer trust</a:t>
            </a:r>
            <a:endParaRPr lang="en-US" dirty="0"/>
          </a:p>
          <a:p>
            <a:pPr marL="171450" indent="-171450">
              <a:buFont typeface="Arial"/>
              <a:buChar char="•"/>
            </a:pPr>
            <a:r>
              <a:rPr lang="en-US" b="1" dirty="0">
                <a:ea typeface="Calibri"/>
                <a:cs typeface="Calibri"/>
              </a:rPr>
              <a:t>Integrity </a:t>
            </a:r>
            <a:r>
              <a:rPr lang="en-US" dirty="0">
                <a:ea typeface="Calibri"/>
                <a:cs typeface="Calibri"/>
              </a:rPr>
              <a:t>– protecting your information from unauthorized modification: What would happen if Payroll information was changed? Safeguarding sensitive information </a:t>
            </a:r>
          </a:p>
          <a:p>
            <a:pPr marL="171450" indent="-171450">
              <a:buFont typeface="Arial"/>
              <a:buChar char="•"/>
            </a:pPr>
            <a:r>
              <a:rPr lang="en-US" b="1" dirty="0">
                <a:ea typeface="Calibri"/>
                <a:cs typeface="Calibri"/>
              </a:rPr>
              <a:t>Availability </a:t>
            </a:r>
            <a:r>
              <a:rPr lang="en-US" dirty="0">
                <a:ea typeface="Calibri"/>
                <a:cs typeface="Calibri"/>
              </a:rPr>
              <a:t>– preventing any business disruption in how you're accessing information in a timely manner. What if your customers couldn’t access you? What if you can't access customers banking information? Disruption </a:t>
            </a:r>
          </a:p>
          <a:p>
            <a:pPr marL="171450" indent="-171450">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2F354FCC-E60D-4102-B4A9-3D5814F167EF}" type="slidenum">
              <a:t>3</a:t>
            </a:fld>
            <a:endParaRPr lang="en-US"/>
          </a:p>
        </p:txBody>
      </p:sp>
    </p:spTree>
    <p:extLst>
      <p:ext uri="{BB962C8B-B14F-4D97-AF65-F5344CB8AC3E}">
        <p14:creationId xmlns:p14="http://schemas.microsoft.com/office/powerpoint/2010/main" val="602592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r>
              <a:rPr lang="en-US" dirty="0">
                <a:ea typeface="Calibri"/>
                <a:cs typeface="Calibri"/>
              </a:rPr>
              <a:t>The point of this, the message we are trying to get across and the work we have been doing with SOA is to reinforce the idea that the most basic of cybersecurity and defense doesn’t have to be difficult. Information security has often been seen as an IT department type of issue, and the common misconception is if you don’t even have an IT department, you must not be important enough to be attacked. </a:t>
            </a:r>
          </a:p>
          <a:p>
            <a:endParaRPr lang="en-US" dirty="0">
              <a:ea typeface="Calibri"/>
              <a:cs typeface="Calibri"/>
            </a:endParaRPr>
          </a:p>
          <a:p>
            <a:r>
              <a:rPr lang="en-US" dirty="0">
                <a:ea typeface="Calibri"/>
                <a:cs typeface="Calibri"/>
              </a:rPr>
              <a:t>And then the importance of cybersecurity doesn’t come up until an attack actually occurs. Which goes for a lot of other things like adopting healthy lifestyle habits until you go to the doctor and get some bad news. </a:t>
            </a:r>
          </a:p>
          <a:p>
            <a:endParaRPr lang="en-US" dirty="0"/>
          </a:p>
          <a:p>
            <a:r>
              <a:rPr lang="en-US" b="1" dirty="0"/>
              <a:t>Why attack a small business?</a:t>
            </a:r>
            <a:r>
              <a:rPr lang="en-US" dirty="0"/>
              <a:t> More to lose, less resources on hand, responding is costly and causes major business disruptions </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F354FCC-E60D-4102-B4A9-3D5814F167EF}" type="slidenum">
              <a:t>4</a:t>
            </a:fld>
            <a:endParaRPr lang="en-US"/>
          </a:p>
        </p:txBody>
      </p:sp>
    </p:spTree>
    <p:extLst>
      <p:ext uri="{BB962C8B-B14F-4D97-AF65-F5344CB8AC3E}">
        <p14:creationId xmlns:p14="http://schemas.microsoft.com/office/powerpoint/2010/main" val="60202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r>
              <a:rPr lang="en-US" dirty="0">
                <a:ea typeface="Calibri"/>
                <a:cs typeface="Calibri"/>
              </a:rPr>
              <a:t>The point of this, the message we are trying to get across and the work we have been doing with SOA is to reinforce the idea that the most basic of cybersecurity and defense doesn’t have to be difficult. Information security has often been seen as an IT department type of issue, and the common misconception is if you don’t even have an IT department, you must not be important enough to be attacked. </a:t>
            </a:r>
          </a:p>
          <a:p>
            <a:endParaRPr lang="en-US" dirty="0">
              <a:ea typeface="Calibri"/>
              <a:cs typeface="Calibri"/>
            </a:endParaRPr>
          </a:p>
          <a:p>
            <a:r>
              <a:rPr lang="en-US" dirty="0">
                <a:ea typeface="Calibri"/>
                <a:cs typeface="Calibri"/>
              </a:rPr>
              <a:t>And then the importance of cybersecurity doesn’t come up until an attack actually occurs. Which goes for a lot of other things like adopting healthy lifestyle habits until you go to the doctor and get some bad news. </a:t>
            </a:r>
          </a:p>
          <a:p>
            <a:endParaRPr lang="en-US" dirty="0"/>
          </a:p>
          <a:p>
            <a:r>
              <a:rPr lang="en-US" b="1" dirty="0"/>
              <a:t>Why attack a small business?</a:t>
            </a:r>
            <a:r>
              <a:rPr lang="en-US" dirty="0"/>
              <a:t> More to lose, less resources on hand, responding is costly and causes major business disruptions </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F354FCC-E60D-4102-B4A9-3D5814F167EF}" type="slidenum">
              <a:t>5</a:t>
            </a:fld>
            <a:endParaRPr lang="en-US"/>
          </a:p>
        </p:txBody>
      </p:sp>
    </p:spTree>
    <p:extLst>
      <p:ext uri="{BB962C8B-B14F-4D97-AF65-F5344CB8AC3E}">
        <p14:creationId xmlns:p14="http://schemas.microsoft.com/office/powerpoint/2010/main" val="312754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r>
              <a:rPr lang="en-US" dirty="0">
                <a:ea typeface="Calibri"/>
                <a:cs typeface="Calibri"/>
              </a:rPr>
              <a:t>The point of this, the message we are trying to get across and the work we have been doing with SOA is to reinforce the idea that the most basic of cybersecurity and defense doesn’t have to be difficult. Information security has often been seen as an IT department type of issue, and the common misconception is if you don’t even have an IT department, you must not be important enough to be attacked. </a:t>
            </a:r>
          </a:p>
          <a:p>
            <a:endParaRPr lang="en-US" dirty="0">
              <a:ea typeface="Calibri"/>
              <a:cs typeface="Calibri"/>
            </a:endParaRPr>
          </a:p>
          <a:p>
            <a:r>
              <a:rPr lang="en-US" dirty="0">
                <a:ea typeface="Calibri"/>
                <a:cs typeface="Calibri"/>
              </a:rPr>
              <a:t>And then the importance of cybersecurity doesn’t come up until an attack actually occurs. Which goes for a lot of other things like adopting healthy lifestyle habits until you go to the doctor and get some bad news. </a:t>
            </a:r>
          </a:p>
          <a:p>
            <a:endParaRPr lang="en-US" dirty="0"/>
          </a:p>
          <a:p>
            <a:r>
              <a:rPr lang="en-US" b="1" dirty="0"/>
              <a:t>Why attack a small business?</a:t>
            </a:r>
            <a:r>
              <a:rPr lang="en-US" dirty="0"/>
              <a:t> More to lose, less resources on hand, responding is costly and causes major business disruptions </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F354FCC-E60D-4102-B4A9-3D5814F167EF}" type="slidenum">
              <a:t>7</a:t>
            </a:fld>
            <a:endParaRPr lang="en-US"/>
          </a:p>
        </p:txBody>
      </p:sp>
    </p:spTree>
    <p:extLst>
      <p:ext uri="{BB962C8B-B14F-4D97-AF65-F5344CB8AC3E}">
        <p14:creationId xmlns:p14="http://schemas.microsoft.com/office/powerpoint/2010/main" val="1148636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r>
              <a:rPr lang="en-US" dirty="0">
                <a:ea typeface="Calibri"/>
                <a:cs typeface="Calibri"/>
              </a:rPr>
              <a:t>The point of this, the message we are trying to get across and the work we have been doing with SOA is to reinforce the idea that the most basic of cybersecurity and defense doesn’t have to be difficult. Information security has often been seen as an IT department type of issue, and the common misconception is if you don’t even have an IT department, you must not be important enough to be attacked. </a:t>
            </a:r>
          </a:p>
          <a:p>
            <a:endParaRPr lang="en-US" dirty="0">
              <a:ea typeface="Calibri"/>
              <a:cs typeface="Calibri"/>
            </a:endParaRPr>
          </a:p>
          <a:p>
            <a:r>
              <a:rPr lang="en-US" dirty="0">
                <a:ea typeface="Calibri"/>
                <a:cs typeface="Calibri"/>
              </a:rPr>
              <a:t>And then the importance of cybersecurity doesn’t come up until an attack actually occurs. Which goes for a lot of other things like adopting healthy lifestyle habits until you go to the doctor and get some bad news. </a:t>
            </a:r>
          </a:p>
          <a:p>
            <a:endParaRPr lang="en-US" dirty="0"/>
          </a:p>
          <a:p>
            <a:r>
              <a:rPr lang="en-US" b="1" dirty="0"/>
              <a:t>Why attack a small business?</a:t>
            </a:r>
            <a:r>
              <a:rPr lang="en-US" dirty="0"/>
              <a:t> More to lose, less resources on hand, responding is costly and causes major business disruptions </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F354FCC-E60D-4102-B4A9-3D5814F167EF}" type="slidenum">
              <a:t>8</a:t>
            </a:fld>
            <a:endParaRPr lang="en-US"/>
          </a:p>
        </p:txBody>
      </p:sp>
    </p:spTree>
    <p:extLst>
      <p:ext uri="{BB962C8B-B14F-4D97-AF65-F5344CB8AC3E}">
        <p14:creationId xmlns:p14="http://schemas.microsoft.com/office/powerpoint/2010/main" val="328283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ea typeface="Calibri"/>
                <a:cs typeface="Calibri"/>
              </a:rPr>
              <a:t>Email Security &amp; Phishing Awareness</a:t>
            </a:r>
          </a:p>
          <a:p>
            <a:pPr marL="171450" indent="-171450">
              <a:buFont typeface="Arial"/>
              <a:buChar char="•"/>
            </a:pPr>
            <a:endParaRPr lang="en-US" dirty="0">
              <a:ea typeface="Calibri"/>
              <a:cs typeface="Calibri"/>
            </a:endParaRPr>
          </a:p>
          <a:p>
            <a:pPr marL="171450" indent="-171450">
              <a:buFont typeface="Arial"/>
              <a:buChar char="•"/>
            </a:pPr>
            <a:r>
              <a:rPr lang="en-US" dirty="0">
                <a:ea typeface="Calibri"/>
                <a:cs typeface="Calibri"/>
              </a:rPr>
              <a:t>So now you've </a:t>
            </a:r>
            <a:r>
              <a:rPr lang="en-US" dirty="0" err="1">
                <a:ea typeface="Calibri"/>
                <a:cs typeface="Calibri"/>
              </a:rPr>
              <a:t>recongized</a:t>
            </a:r>
            <a:r>
              <a:rPr lang="en-US" dirty="0">
                <a:ea typeface="Calibri"/>
                <a:cs typeface="Calibri"/>
              </a:rPr>
              <a:t> a phishing email, the hard part is out of the way. </a:t>
            </a:r>
            <a:endParaRPr lang="en-US">
              <a:ea typeface="Calibri" panose="020F0502020204030204"/>
              <a:cs typeface="Calibri" panose="020F0502020204030204"/>
            </a:endParaRPr>
          </a:p>
          <a:p>
            <a:pPr marL="171450" indent="-171450">
              <a:buFont typeface="Arial"/>
              <a:buChar char="•"/>
            </a:pPr>
            <a:r>
              <a:rPr lang="en-US" dirty="0">
                <a:ea typeface="Calibri"/>
                <a:cs typeface="Calibri"/>
              </a:rPr>
              <a:t>Delete and block the sending address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F354FCC-E60D-4102-B4A9-3D5814F167EF}" type="slidenum">
              <a:rPr lang="en-US"/>
              <a:t>10</a:t>
            </a:fld>
            <a:endParaRPr lang="en-US"/>
          </a:p>
        </p:txBody>
      </p:sp>
    </p:spTree>
    <p:extLst>
      <p:ext uri="{BB962C8B-B14F-4D97-AF65-F5344CB8AC3E}">
        <p14:creationId xmlns:p14="http://schemas.microsoft.com/office/powerpoint/2010/main" val="4034300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ig.ft.com/ransomware-game/?stream=top"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upport.apple.com/guide/mac-help/protect-data-on-your-mac-with-filevault-mh11785/mac" TargetMode="External"/><Relationship Id="rId2" Type="http://schemas.openxmlformats.org/officeDocument/2006/relationships/hyperlink" Target="https://support.microsoft.com/en-us/windows/turn-on-device-encryption-0c453637-bc88-5f74-5105-741561aae838#ID0EBD=Windows_11" TargetMode="External"/><Relationship Id="rId1" Type="http://schemas.openxmlformats.org/officeDocument/2006/relationships/slideLayout" Target="../slideLayouts/slideLayout7.xml"/><Relationship Id="rId4" Type="http://schemas.openxmlformats.org/officeDocument/2006/relationships/hyperlink" Target="https://gcatoolkit.org/journalists/communicate-securely/?_tk=secure-your-browsi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 y="9700085"/>
            <a:ext cx="18288001" cy="586916"/>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277600" y="1053652"/>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55713" y="2269520"/>
            <a:ext cx="13639800" cy="2570191"/>
          </a:xfrm>
          <a:prstGeom prst="rect">
            <a:avLst/>
          </a:prstGeom>
        </p:spPr>
        <p:txBody>
          <a:bodyPr wrap="square" lIns="0" tIns="0" rIns="0" bIns="0" rtlCol="0" anchor="t">
            <a:spAutoFit/>
          </a:bodyPr>
          <a:lstStyle/>
          <a:p>
            <a:pPr>
              <a:lnSpc>
                <a:spcPts val="10015"/>
              </a:lnSpc>
            </a:pPr>
            <a:r>
              <a:rPr lang="en-US" sz="9600" spc="-420" dirty="0">
                <a:solidFill>
                  <a:srgbClr val="3139A8"/>
                </a:solidFill>
                <a:latin typeface="Be Vietnam Ultra-Bold"/>
              </a:rPr>
              <a:t>Encryption and Secure Communications</a:t>
            </a:r>
            <a:endParaRPr lang="en-US" sz="9600" dirty="0"/>
          </a:p>
        </p:txBody>
      </p:sp>
      <p:sp>
        <p:nvSpPr>
          <p:cNvPr id="10" name="TextBox 10"/>
          <p:cNvSpPr txBox="1"/>
          <p:nvPr/>
        </p:nvSpPr>
        <p:spPr>
          <a:xfrm>
            <a:off x="1234365" y="6439622"/>
            <a:ext cx="8398722" cy="671018"/>
          </a:xfrm>
          <a:prstGeom prst="rect">
            <a:avLst/>
          </a:prstGeom>
        </p:spPr>
        <p:txBody>
          <a:bodyPr lIns="0" tIns="0" rIns="0" bIns="0" rtlCol="0" anchor="t">
            <a:spAutoFit/>
          </a:bodyPr>
          <a:lstStyle/>
          <a:p>
            <a:pPr>
              <a:lnSpc>
                <a:spcPts val="5675"/>
              </a:lnSpc>
            </a:pPr>
            <a:r>
              <a:rPr lang="en-US" sz="4400" spc="-224" dirty="0">
                <a:solidFill>
                  <a:srgbClr val="3139A8"/>
                </a:solidFill>
                <a:latin typeface="Be Vietnam"/>
              </a:rPr>
              <a:t>Ethan Wen</a:t>
            </a:r>
          </a:p>
        </p:txBody>
      </p:sp>
      <p:pic>
        <p:nvPicPr>
          <p:cNvPr id="12" name="Picture 11" descr="Cybersecurity - The Strauss Center">
            <a:extLst>
              <a:ext uri="{FF2B5EF4-FFF2-40B4-BE49-F238E27FC236}">
                <a16:creationId xmlns:a16="http://schemas.microsoft.com/office/drawing/2014/main" id="{21F83BCB-3517-B542-1916-7B62165CA670}"/>
              </a:ext>
            </a:extLst>
          </p:cNvPr>
          <p:cNvPicPr>
            <a:picLocks noChangeAspect="1"/>
          </p:cNvPicPr>
          <p:nvPr/>
        </p:nvPicPr>
        <p:blipFill>
          <a:blip r:embed="rId4"/>
          <a:stretch>
            <a:fillRect/>
          </a:stretch>
        </p:blipFill>
        <p:spPr>
          <a:xfrm>
            <a:off x="139898" y="8289131"/>
            <a:ext cx="4667250" cy="1352550"/>
          </a:xfrm>
          <a:prstGeom prst="rect">
            <a:avLst/>
          </a:prstGeom>
        </p:spPr>
      </p:pic>
    </p:spTree>
    <p:extLst>
      <p:ext uri="{BB962C8B-B14F-4D97-AF65-F5344CB8AC3E}">
        <p14:creationId xmlns:p14="http://schemas.microsoft.com/office/powerpoint/2010/main" val="3218080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5" name="TextBox 5"/>
          <p:cNvSpPr txBox="1"/>
          <p:nvPr/>
        </p:nvSpPr>
        <p:spPr>
          <a:xfrm>
            <a:off x="8873365" y="1841738"/>
            <a:ext cx="8385935" cy="1025922"/>
          </a:xfrm>
          <a:prstGeom prst="rect">
            <a:avLst/>
          </a:prstGeom>
        </p:spPr>
        <p:txBody>
          <a:bodyPr lIns="0" tIns="0" rIns="0" bIns="0" rtlCol="0" anchor="t">
            <a:spAutoFit/>
          </a:bodyPr>
          <a:lstStyle/>
          <a:p>
            <a:pPr marL="0" lvl="0" indent="0">
              <a:lnSpc>
                <a:spcPts val="7979"/>
              </a:lnSpc>
            </a:pPr>
            <a:endParaRPr lang="en-US" sz="6950" spc="-293" dirty="0">
              <a:solidFill>
                <a:srgbClr val="FFFFFF"/>
              </a:solidFill>
              <a:latin typeface="Be Vietnam Ultra-Bold"/>
            </a:endParaRPr>
          </a:p>
        </p:txBody>
      </p:sp>
      <p:sp>
        <p:nvSpPr>
          <p:cNvPr id="13" name="TextBox 12">
            <a:extLst>
              <a:ext uri="{FF2B5EF4-FFF2-40B4-BE49-F238E27FC236}">
                <a16:creationId xmlns:a16="http://schemas.microsoft.com/office/drawing/2014/main" id="{C61806C6-455C-9638-0267-4E590F57404B}"/>
              </a:ext>
            </a:extLst>
          </p:cNvPr>
          <p:cNvSpPr txBox="1"/>
          <p:nvPr/>
        </p:nvSpPr>
        <p:spPr>
          <a:xfrm>
            <a:off x="838200" y="684697"/>
            <a:ext cx="980833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chemeClr val="bg1"/>
                </a:solidFill>
                <a:latin typeface="Be Vietnam Ultra-Bold" panose="020B0604020202020204" charset="0"/>
                <a:ea typeface="Calibri"/>
                <a:cs typeface="Calibri"/>
              </a:rPr>
              <a:t>Full Disk Encryption</a:t>
            </a:r>
          </a:p>
          <a:p>
            <a:pPr marL="285750" indent="-285750">
              <a:buFont typeface="Arial"/>
              <a:buChar char="•"/>
            </a:pPr>
            <a:endParaRPr lang="en-US" dirty="0">
              <a:solidFill>
                <a:schemeClr val="bg1"/>
              </a:solidFill>
              <a:ea typeface="Calibri"/>
              <a:cs typeface="Calibri"/>
            </a:endParaRPr>
          </a:p>
        </p:txBody>
      </p:sp>
      <p:sp>
        <p:nvSpPr>
          <p:cNvPr id="6" name="TextBox 5">
            <a:extLst>
              <a:ext uri="{FF2B5EF4-FFF2-40B4-BE49-F238E27FC236}">
                <a16:creationId xmlns:a16="http://schemas.microsoft.com/office/drawing/2014/main" id="{6E5627FF-FDDE-1888-478A-C7750EFB9912}"/>
              </a:ext>
            </a:extLst>
          </p:cNvPr>
          <p:cNvSpPr txBox="1"/>
          <p:nvPr/>
        </p:nvSpPr>
        <p:spPr>
          <a:xfrm>
            <a:off x="841513" y="2354699"/>
            <a:ext cx="14782800" cy="6247864"/>
          </a:xfrm>
          <a:prstGeom prst="rect">
            <a:avLst/>
          </a:prstGeom>
          <a:noFill/>
        </p:spPr>
        <p:txBody>
          <a:bodyPr wrap="square">
            <a:spAutoFit/>
          </a:bodyPr>
          <a:lstStyle/>
          <a:p>
            <a:r>
              <a:rPr lang="en-US" sz="4000" dirty="0">
                <a:solidFill>
                  <a:schemeClr val="bg1"/>
                </a:solidFill>
                <a:latin typeface="Be Vietnam" panose="020B0604020202020204" charset="0"/>
              </a:rPr>
              <a:t>A method to encrypt all data in one’s storage devices which prevents access to data in the case that it was stolen or lost. </a:t>
            </a:r>
          </a:p>
          <a:p>
            <a:endParaRPr lang="en-US" sz="4000" dirty="0">
              <a:solidFill>
                <a:schemeClr val="bg1"/>
              </a:solidFill>
              <a:latin typeface="Be Vietnam" panose="020B0604020202020204" charset="0"/>
            </a:endParaRPr>
          </a:p>
          <a:p>
            <a:r>
              <a:rPr lang="en-US" sz="4000" dirty="0">
                <a:solidFill>
                  <a:schemeClr val="bg1"/>
                </a:solidFill>
                <a:latin typeface="Be Vietnam" panose="020B0604020202020204" charset="0"/>
              </a:rPr>
              <a:t>Uses symmetric encryption for bulk data and automatically encrypts files when being written to the disk. </a:t>
            </a:r>
          </a:p>
          <a:p>
            <a:endParaRPr lang="en-US" sz="4000" dirty="0">
              <a:solidFill>
                <a:schemeClr val="bg1"/>
              </a:solidFill>
              <a:latin typeface="Be Vietnam" panose="020B0604020202020204" charset="0"/>
            </a:endParaRPr>
          </a:p>
          <a:p>
            <a:r>
              <a:rPr lang="en-US" sz="4000" dirty="0">
                <a:solidFill>
                  <a:schemeClr val="bg1"/>
                </a:solidFill>
                <a:latin typeface="Be Vietnam" panose="020B0604020202020204" charset="0"/>
              </a:rPr>
              <a:t>Without a passphrase/secret key, encrypted storage devices will be unable to be read which may lead to data loss due to improper key storage. </a:t>
            </a:r>
          </a:p>
        </p:txBody>
      </p:sp>
      <p:sp>
        <p:nvSpPr>
          <p:cNvPr id="14" name="TextBox 13">
            <a:extLst>
              <a:ext uri="{FF2B5EF4-FFF2-40B4-BE49-F238E27FC236}">
                <a16:creationId xmlns:a16="http://schemas.microsoft.com/office/drawing/2014/main" id="{B9D7ED8F-7BD7-70A1-0FAD-B8BBC1224D53}"/>
              </a:ext>
            </a:extLst>
          </p:cNvPr>
          <p:cNvSpPr txBox="1"/>
          <p:nvPr/>
        </p:nvSpPr>
        <p:spPr>
          <a:xfrm>
            <a:off x="14782800" y="9410700"/>
            <a:ext cx="3622651"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chemeClr val="bg1"/>
                </a:solidFill>
                <a:latin typeface="Be Vietnam" panose="020B0604020202020204" charset="0"/>
              </a:rPr>
              <a:t>((Chapple &amp; </a:t>
            </a:r>
            <a:r>
              <a:rPr lang="en-US" sz="2000" spc="-210" dirty="0" err="1">
                <a:solidFill>
                  <a:schemeClr val="bg1"/>
                </a:solidFill>
                <a:latin typeface="Be Vietnam" panose="020B0604020202020204" charset="0"/>
              </a:rPr>
              <a:t>Seidl</a:t>
            </a:r>
            <a:r>
              <a:rPr lang="en-US" sz="2000" spc="-210" dirty="0">
                <a:solidFill>
                  <a:schemeClr val="bg1"/>
                </a:solidFill>
                <a:latin typeface="Be Vietnam" panose="020B0604020202020204" charset="0"/>
              </a:rPr>
              <a:t>, 2021)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9A676C4-F5FF-99BD-7C6F-8F6D7351BA59}"/>
              </a:ext>
            </a:extLst>
          </p:cNvPr>
          <p:cNvSpPr txBox="1"/>
          <p:nvPr/>
        </p:nvSpPr>
        <p:spPr>
          <a:xfrm>
            <a:off x="304800" y="1257300"/>
            <a:ext cx="9982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US" sz="3200" dirty="0">
                <a:solidFill>
                  <a:srgbClr val="3139A8"/>
                </a:solidFill>
                <a:latin typeface="Be Vietnam" panose="020B0604020202020204" charset="0"/>
                <a:cs typeface="Calibri"/>
              </a:rPr>
              <a:t>Device Encryption (Home)</a:t>
            </a:r>
          </a:p>
          <a:p>
            <a:pPr marL="514350" indent="-514350">
              <a:buAutoNum type="arabicPeriod"/>
            </a:pPr>
            <a:r>
              <a:rPr lang="en-US" sz="3200" dirty="0">
                <a:solidFill>
                  <a:srgbClr val="3139A8"/>
                </a:solidFill>
                <a:latin typeface="Be Vietnam" panose="020B0604020202020204" charset="0"/>
                <a:cs typeface="Calibri"/>
              </a:rPr>
              <a:t>BitLocker (Professional, Enterprise, Business) </a:t>
            </a:r>
          </a:p>
        </p:txBody>
      </p:sp>
      <p:sp>
        <p:nvSpPr>
          <p:cNvPr id="14" name="TextBox 5">
            <a:extLst>
              <a:ext uri="{FF2B5EF4-FFF2-40B4-BE49-F238E27FC236}">
                <a16:creationId xmlns:a16="http://schemas.microsoft.com/office/drawing/2014/main" id="{943C9637-2535-FB1E-30A7-D4DF7431AF70}"/>
              </a:ext>
            </a:extLst>
          </p:cNvPr>
          <p:cNvSpPr txBox="1"/>
          <p:nvPr/>
        </p:nvSpPr>
        <p:spPr>
          <a:xfrm>
            <a:off x="-533400" y="190500"/>
            <a:ext cx="14194009" cy="920188"/>
          </a:xfrm>
          <a:prstGeom prst="rect">
            <a:avLst/>
          </a:prstGeom>
        </p:spPr>
        <p:txBody>
          <a:bodyPr wrap="square" lIns="0" tIns="0" rIns="0" bIns="0" rtlCol="0" anchor="t">
            <a:spAutoFit/>
          </a:bodyPr>
          <a:lstStyle/>
          <a:p>
            <a:pPr marL="0" lvl="0" indent="0" algn="ctr">
              <a:lnSpc>
                <a:spcPts val="8000"/>
              </a:lnSpc>
            </a:pPr>
            <a:r>
              <a:rPr lang="en-US" sz="5400" spc="-336" dirty="0">
                <a:solidFill>
                  <a:srgbClr val="3139A8"/>
                </a:solidFill>
                <a:latin typeface="Be Vietnam Ultra-Bold"/>
              </a:rPr>
              <a:t>Turning on Full Disk Encryption for Windows</a:t>
            </a:r>
          </a:p>
        </p:txBody>
      </p:sp>
      <p:pic>
        <p:nvPicPr>
          <p:cNvPr id="12294" name="Picture 6">
            <a:extLst>
              <a:ext uri="{FF2B5EF4-FFF2-40B4-BE49-F238E27FC236}">
                <a16:creationId xmlns:a16="http://schemas.microsoft.com/office/drawing/2014/main" id="{A132CB7F-36E6-4844-3F94-206E65AE6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80435"/>
            <a:ext cx="4267200" cy="29893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98A08A5-2B59-2510-B983-717461564BC5}"/>
              </a:ext>
            </a:extLst>
          </p:cNvPr>
          <p:cNvSpPr txBox="1"/>
          <p:nvPr/>
        </p:nvSpPr>
        <p:spPr>
          <a:xfrm>
            <a:off x="5029200" y="3974987"/>
            <a:ext cx="29718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139A8"/>
                </a:solidFill>
                <a:latin typeface="Be Vietnam" panose="020B0604020202020204" charset="0"/>
                <a:cs typeface="Calibri"/>
              </a:rPr>
              <a:t>Administrator Account </a:t>
            </a:r>
            <a:endParaRPr lang="en-US" sz="2000" dirty="0">
              <a:solidFill>
                <a:srgbClr val="3139A8"/>
              </a:solidFill>
              <a:latin typeface="Be Vietnam" panose="020B0604020202020204" charset="0"/>
              <a:cs typeface="Calibri"/>
            </a:endParaRPr>
          </a:p>
        </p:txBody>
      </p:sp>
      <p:pic>
        <p:nvPicPr>
          <p:cNvPr id="12296" name="Picture 8">
            <a:extLst>
              <a:ext uri="{FF2B5EF4-FFF2-40B4-BE49-F238E27FC236}">
                <a16:creationId xmlns:a16="http://schemas.microsoft.com/office/drawing/2014/main" id="{C5B95435-31DB-8C78-1A0D-9B9E1C117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206" y="6541504"/>
            <a:ext cx="5386387" cy="307274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3AEE4A2-C821-6BE5-495F-4A5CE3DF98C0}"/>
              </a:ext>
            </a:extLst>
          </p:cNvPr>
          <p:cNvSpPr txBox="1"/>
          <p:nvPr/>
        </p:nvSpPr>
        <p:spPr>
          <a:xfrm>
            <a:off x="7510358" y="7413393"/>
            <a:ext cx="29718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139A8"/>
                </a:solidFill>
                <a:latin typeface="Be Vietnam" panose="020B0604020202020204" charset="0"/>
                <a:cs typeface="Calibri"/>
              </a:rPr>
              <a:t>Device Encryption (keys are tied to Windows Account/stored in OneDrive)</a:t>
            </a:r>
          </a:p>
        </p:txBody>
      </p:sp>
      <p:pic>
        <p:nvPicPr>
          <p:cNvPr id="12298" name="Picture 10">
            <a:extLst>
              <a:ext uri="{FF2B5EF4-FFF2-40B4-BE49-F238E27FC236}">
                <a16:creationId xmlns:a16="http://schemas.microsoft.com/office/drawing/2014/main" id="{62AE1731-7B4F-EAC9-3E64-F4DA83A30F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 r="16852"/>
          <a:stretch/>
        </p:blipFill>
        <p:spPr bwMode="auto">
          <a:xfrm>
            <a:off x="8991600" y="2696299"/>
            <a:ext cx="5715001" cy="35332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A0C2550-7083-2326-9D4B-7BC74561BAEE}"/>
              </a:ext>
            </a:extLst>
          </p:cNvPr>
          <p:cNvSpPr txBox="1"/>
          <p:nvPr/>
        </p:nvSpPr>
        <p:spPr>
          <a:xfrm>
            <a:off x="14885504" y="3359434"/>
            <a:ext cx="29718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139A8"/>
                </a:solidFill>
                <a:latin typeface="Be Vietnam" panose="020B0604020202020204" charset="0"/>
                <a:cs typeface="Calibri"/>
              </a:rPr>
              <a:t>BitLocker allows storage of recovery key in different locations (more features) </a:t>
            </a:r>
          </a:p>
        </p:txBody>
      </p:sp>
      <p:sp>
        <p:nvSpPr>
          <p:cNvPr id="18" name="TextBox 17">
            <a:extLst>
              <a:ext uri="{FF2B5EF4-FFF2-40B4-BE49-F238E27FC236}">
                <a16:creationId xmlns:a16="http://schemas.microsoft.com/office/drawing/2014/main" id="{01C375E4-94A7-7BD5-CA6B-5D2AEB67E8E8}"/>
              </a:ext>
            </a:extLst>
          </p:cNvPr>
          <p:cNvSpPr txBox="1"/>
          <p:nvPr/>
        </p:nvSpPr>
        <p:spPr>
          <a:xfrm>
            <a:off x="15437760" y="7570045"/>
            <a:ext cx="241954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139A8"/>
                </a:solidFill>
                <a:latin typeface="Be Vietnam" panose="020B0604020202020204" charset="0"/>
                <a:cs typeface="Calibri"/>
              </a:rPr>
              <a:t>Store to local file/USB/password manager </a:t>
            </a:r>
          </a:p>
        </p:txBody>
      </p:sp>
      <p:pic>
        <p:nvPicPr>
          <p:cNvPr id="12300" name="Picture 12">
            <a:extLst>
              <a:ext uri="{FF2B5EF4-FFF2-40B4-BE49-F238E27FC236}">
                <a16:creationId xmlns:a16="http://schemas.microsoft.com/office/drawing/2014/main" id="{1DB48EA3-61BA-CF43-6F04-159147FFD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000" y="5869757"/>
            <a:ext cx="5024437" cy="397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59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9A676C4-F5FF-99BD-7C6F-8F6D7351BA59}"/>
              </a:ext>
            </a:extLst>
          </p:cNvPr>
          <p:cNvSpPr txBox="1"/>
          <p:nvPr/>
        </p:nvSpPr>
        <p:spPr>
          <a:xfrm>
            <a:off x="596348" y="1714500"/>
            <a:ext cx="9982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US" sz="3200" dirty="0">
                <a:solidFill>
                  <a:srgbClr val="3139A8"/>
                </a:solidFill>
                <a:latin typeface="Be Vietnam" panose="020B0604020202020204" charset="0"/>
                <a:cs typeface="Calibri"/>
              </a:rPr>
              <a:t>FileVault</a:t>
            </a:r>
          </a:p>
        </p:txBody>
      </p:sp>
      <p:sp>
        <p:nvSpPr>
          <p:cNvPr id="14" name="TextBox 5">
            <a:extLst>
              <a:ext uri="{FF2B5EF4-FFF2-40B4-BE49-F238E27FC236}">
                <a16:creationId xmlns:a16="http://schemas.microsoft.com/office/drawing/2014/main" id="{943C9637-2535-FB1E-30A7-D4DF7431AF70}"/>
              </a:ext>
            </a:extLst>
          </p:cNvPr>
          <p:cNvSpPr txBox="1"/>
          <p:nvPr/>
        </p:nvSpPr>
        <p:spPr>
          <a:xfrm>
            <a:off x="-533400" y="190500"/>
            <a:ext cx="14194009" cy="920188"/>
          </a:xfrm>
          <a:prstGeom prst="rect">
            <a:avLst/>
          </a:prstGeom>
        </p:spPr>
        <p:txBody>
          <a:bodyPr wrap="square" lIns="0" tIns="0" rIns="0" bIns="0" rtlCol="0" anchor="t">
            <a:spAutoFit/>
          </a:bodyPr>
          <a:lstStyle/>
          <a:p>
            <a:pPr marL="0" lvl="0" indent="0" algn="ctr">
              <a:lnSpc>
                <a:spcPts val="8000"/>
              </a:lnSpc>
            </a:pPr>
            <a:r>
              <a:rPr lang="en-US" sz="5400" spc="-336" dirty="0">
                <a:solidFill>
                  <a:srgbClr val="3139A8"/>
                </a:solidFill>
                <a:latin typeface="Be Vietnam Ultra-Bold"/>
              </a:rPr>
              <a:t>Turning on Full Disk Encryption for MacOS</a:t>
            </a:r>
          </a:p>
        </p:txBody>
      </p:sp>
      <p:sp>
        <p:nvSpPr>
          <p:cNvPr id="16" name="TextBox 15">
            <a:extLst>
              <a:ext uri="{FF2B5EF4-FFF2-40B4-BE49-F238E27FC236}">
                <a16:creationId xmlns:a16="http://schemas.microsoft.com/office/drawing/2014/main" id="{63AEE4A2-C821-6BE5-495F-4A5CE3DF98C0}"/>
              </a:ext>
            </a:extLst>
          </p:cNvPr>
          <p:cNvSpPr txBox="1"/>
          <p:nvPr/>
        </p:nvSpPr>
        <p:spPr>
          <a:xfrm>
            <a:off x="8153400" y="5372100"/>
            <a:ext cx="29718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139A8"/>
                </a:solidFill>
                <a:latin typeface="Be Vietnam" panose="020B0604020202020204" charset="0"/>
                <a:cs typeface="Calibri"/>
              </a:rPr>
              <a:t>FileVault - recovery key stored on a local file/iCloud/password manager</a:t>
            </a:r>
          </a:p>
        </p:txBody>
      </p:sp>
      <p:pic>
        <p:nvPicPr>
          <p:cNvPr id="14338" name="Picture 2">
            <a:extLst>
              <a:ext uri="{FF2B5EF4-FFF2-40B4-BE49-F238E27FC236}">
                <a16:creationId xmlns:a16="http://schemas.microsoft.com/office/drawing/2014/main" id="{2F4F0618-CCEE-B0DF-70CC-3BC4F63F2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105955"/>
            <a:ext cx="7142710" cy="577909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E2B84BA-FC0C-19D5-FE36-FABA54175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0" y="2636357"/>
            <a:ext cx="3135312" cy="67949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71D367-09FE-ADB5-E947-23C7ED3EC8ED}"/>
              </a:ext>
            </a:extLst>
          </p:cNvPr>
          <p:cNvSpPr txBox="1"/>
          <p:nvPr/>
        </p:nvSpPr>
        <p:spPr>
          <a:xfrm>
            <a:off x="15011400" y="5143500"/>
            <a:ext cx="29718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139A8"/>
                </a:solidFill>
                <a:latin typeface="Be Vietnam" panose="020B0604020202020204" charset="0"/>
                <a:cs typeface="Calibri"/>
              </a:rPr>
              <a:t>Optional setting that enables end-to-end encryption (specifically for iCloud backups) </a:t>
            </a:r>
          </a:p>
        </p:txBody>
      </p:sp>
    </p:spTree>
    <p:extLst>
      <p:ext uri="{BB962C8B-B14F-4D97-AF65-F5344CB8AC3E}">
        <p14:creationId xmlns:p14="http://schemas.microsoft.com/office/powerpoint/2010/main" val="1110869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ishing Examples - Information Technology Services - The University of  Memphis">
            <a:extLst>
              <a:ext uri="{FF2B5EF4-FFF2-40B4-BE49-F238E27FC236}">
                <a16:creationId xmlns:a16="http://schemas.microsoft.com/office/drawing/2014/main" id="{6A8DA3BC-22D7-D9FF-E17C-3BD73AF00885}"/>
              </a:ext>
            </a:extLst>
          </p:cNvPr>
          <p:cNvPicPr>
            <a:picLocks noChangeAspect="1"/>
          </p:cNvPicPr>
          <p:nvPr/>
        </p:nvPicPr>
        <p:blipFill>
          <a:blip r:embed="rId2"/>
          <a:stretch>
            <a:fillRect/>
          </a:stretch>
        </p:blipFill>
        <p:spPr>
          <a:xfrm>
            <a:off x="1738866" y="1862514"/>
            <a:ext cx="14178077" cy="718148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F82EDDC-E3C1-91B2-3507-4340BFD4CBBD}"/>
              </a:ext>
            </a:extLst>
          </p:cNvPr>
          <p:cNvPicPr>
            <a:picLocks noChangeAspect="1"/>
          </p:cNvPicPr>
          <p:nvPr/>
        </p:nvPicPr>
        <p:blipFill>
          <a:blip r:embed="rId3"/>
          <a:stretch>
            <a:fillRect/>
          </a:stretch>
        </p:blipFill>
        <p:spPr>
          <a:xfrm>
            <a:off x="12368581" y="68999"/>
            <a:ext cx="5829300" cy="3257550"/>
          </a:xfrm>
          <a:prstGeom prst="rect">
            <a:avLst/>
          </a:prstGeom>
        </p:spPr>
      </p:pic>
      <p:cxnSp>
        <p:nvCxnSpPr>
          <p:cNvPr id="2" name="Straight Arrow Connector 1">
            <a:extLst>
              <a:ext uri="{FF2B5EF4-FFF2-40B4-BE49-F238E27FC236}">
                <a16:creationId xmlns:a16="http://schemas.microsoft.com/office/drawing/2014/main" id="{9CC4A36B-80CD-C7DF-8BF2-54F2DDDFAE26}"/>
              </a:ext>
            </a:extLst>
          </p:cNvPr>
          <p:cNvCxnSpPr>
            <a:cxnSpLocks/>
          </p:cNvCxnSpPr>
          <p:nvPr/>
        </p:nvCxnSpPr>
        <p:spPr>
          <a:xfrm flipV="1">
            <a:off x="4457700" y="1171576"/>
            <a:ext cx="4143374" cy="312896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4" name="Oval 3">
            <a:extLst>
              <a:ext uri="{FF2B5EF4-FFF2-40B4-BE49-F238E27FC236}">
                <a16:creationId xmlns:a16="http://schemas.microsoft.com/office/drawing/2014/main" id="{54B3620C-A93B-1C80-3968-D1F25AA0E4EB}"/>
              </a:ext>
            </a:extLst>
          </p:cNvPr>
          <p:cNvSpPr/>
          <p:nvPr/>
        </p:nvSpPr>
        <p:spPr>
          <a:xfrm>
            <a:off x="8694284" y="427943"/>
            <a:ext cx="2228849" cy="1200150"/>
          </a:xfrm>
          <a:prstGeom prst="ellipse">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DO NOT automatically trust display names</a:t>
            </a:r>
          </a:p>
        </p:txBody>
      </p:sp>
      <p:sp>
        <p:nvSpPr>
          <p:cNvPr id="5" name="Rectangle: Rounded Corners 4">
            <a:extLst>
              <a:ext uri="{FF2B5EF4-FFF2-40B4-BE49-F238E27FC236}">
                <a16:creationId xmlns:a16="http://schemas.microsoft.com/office/drawing/2014/main" id="{9D2E049A-4915-EDEA-0730-DCF8422E4368}"/>
              </a:ext>
            </a:extLst>
          </p:cNvPr>
          <p:cNvSpPr/>
          <p:nvPr/>
        </p:nvSpPr>
        <p:spPr>
          <a:xfrm>
            <a:off x="4410755" y="8722177"/>
            <a:ext cx="1971675" cy="1157287"/>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Check for contact information </a:t>
            </a:r>
            <a:endParaRPr lang="en-US" dirty="0"/>
          </a:p>
        </p:txBody>
      </p:sp>
      <p:sp>
        <p:nvSpPr>
          <p:cNvPr id="7" name="Arrow: Curved Left 6">
            <a:extLst>
              <a:ext uri="{FF2B5EF4-FFF2-40B4-BE49-F238E27FC236}">
                <a16:creationId xmlns:a16="http://schemas.microsoft.com/office/drawing/2014/main" id="{A5212E37-90E2-885D-3065-176112B80A04}"/>
              </a:ext>
            </a:extLst>
          </p:cNvPr>
          <p:cNvSpPr/>
          <p:nvPr/>
        </p:nvSpPr>
        <p:spPr>
          <a:xfrm rot="-1320000">
            <a:off x="6525985" y="8280627"/>
            <a:ext cx="514350" cy="957262"/>
          </a:xfrm>
          <a:prstGeom prst="curvedLeftArrow">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peech Bubble: Rectangle with Corners Rounded 8">
            <a:extLst>
              <a:ext uri="{FF2B5EF4-FFF2-40B4-BE49-F238E27FC236}">
                <a16:creationId xmlns:a16="http://schemas.microsoft.com/office/drawing/2014/main" id="{64AFB4A8-7265-1523-DECD-DDD1505A8982}"/>
              </a:ext>
            </a:extLst>
          </p:cNvPr>
          <p:cNvSpPr/>
          <p:nvPr/>
        </p:nvSpPr>
        <p:spPr>
          <a:xfrm>
            <a:off x="16142832" y="6130697"/>
            <a:ext cx="1800224" cy="1100137"/>
          </a:xfrm>
          <a:prstGeom prst="wedgeRoundRectCallout">
            <a:avLst/>
          </a:prstGeom>
          <a:solidFill>
            <a:schemeClr val="accent4">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Hover over links to inspect link address</a:t>
            </a:r>
            <a:endParaRPr lang="en-US" dirty="0"/>
          </a:p>
        </p:txBody>
      </p:sp>
      <p:sp>
        <p:nvSpPr>
          <p:cNvPr id="12" name="Trapezoid 11">
            <a:extLst>
              <a:ext uri="{FF2B5EF4-FFF2-40B4-BE49-F238E27FC236}">
                <a16:creationId xmlns:a16="http://schemas.microsoft.com/office/drawing/2014/main" id="{486C55BC-7386-9028-1C12-8B8C74F55C72}"/>
              </a:ext>
            </a:extLst>
          </p:cNvPr>
          <p:cNvSpPr/>
          <p:nvPr/>
        </p:nvSpPr>
        <p:spPr>
          <a:xfrm>
            <a:off x="14286" y="3958997"/>
            <a:ext cx="1728787" cy="942975"/>
          </a:xfrm>
          <a:prstGeom prst="trapezoid">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Read the Salutation </a:t>
            </a:r>
            <a:endParaRPr lang="en-US" dirty="0"/>
          </a:p>
        </p:txBody>
      </p:sp>
      <p:cxnSp>
        <p:nvCxnSpPr>
          <p:cNvPr id="13" name="Connector: Curved 12">
            <a:extLst>
              <a:ext uri="{FF2B5EF4-FFF2-40B4-BE49-F238E27FC236}">
                <a16:creationId xmlns:a16="http://schemas.microsoft.com/office/drawing/2014/main" id="{376159ED-5090-8FAF-BC03-7D3F5FA6D948}"/>
              </a:ext>
            </a:extLst>
          </p:cNvPr>
          <p:cNvCxnSpPr>
            <a:cxnSpLocks/>
          </p:cNvCxnSpPr>
          <p:nvPr/>
        </p:nvCxnSpPr>
        <p:spPr>
          <a:xfrm>
            <a:off x="714375" y="5143500"/>
            <a:ext cx="985838" cy="94297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9A676C4-F5FF-99BD-7C6F-8F6D7351BA59}"/>
              </a:ext>
            </a:extLst>
          </p:cNvPr>
          <p:cNvSpPr txBox="1"/>
          <p:nvPr/>
        </p:nvSpPr>
        <p:spPr>
          <a:xfrm>
            <a:off x="304800" y="774728"/>
            <a:ext cx="72525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1. Phishing Attempt</a:t>
            </a:r>
          </a:p>
        </p:txBody>
      </p:sp>
    </p:spTree>
    <p:extLst>
      <p:ext uri="{BB962C8B-B14F-4D97-AF65-F5344CB8AC3E}">
        <p14:creationId xmlns:p14="http://schemas.microsoft.com/office/powerpoint/2010/main" val="4461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CBCC6B7-8413-D419-ACB5-FB95D7E4B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94890"/>
            <a:ext cx="11996737" cy="9297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79BD0E-E4C9-4F75-3C76-C095F878925B}"/>
              </a:ext>
            </a:extLst>
          </p:cNvPr>
          <p:cNvSpPr txBox="1"/>
          <p:nvPr/>
        </p:nvSpPr>
        <p:spPr>
          <a:xfrm>
            <a:off x="13716000" y="2628900"/>
            <a:ext cx="44196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2. Ransomware Note</a:t>
            </a:r>
          </a:p>
        </p:txBody>
      </p:sp>
    </p:spTree>
    <p:extLst>
      <p:ext uri="{BB962C8B-B14F-4D97-AF65-F5344CB8AC3E}">
        <p14:creationId xmlns:p14="http://schemas.microsoft.com/office/powerpoint/2010/main" val="2505129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6" name="TextBox 6"/>
          <p:cNvSpPr txBox="1"/>
          <p:nvPr/>
        </p:nvSpPr>
        <p:spPr>
          <a:xfrm>
            <a:off x="1215888" y="681588"/>
            <a:ext cx="8385935" cy="1025922"/>
          </a:xfrm>
          <a:prstGeom prst="rect">
            <a:avLst/>
          </a:prstGeom>
        </p:spPr>
        <p:txBody>
          <a:bodyPr lIns="0" tIns="0" rIns="0" bIns="0" rtlCol="0" anchor="t">
            <a:spAutoFit/>
          </a:bodyPr>
          <a:lstStyle/>
          <a:p>
            <a:pPr>
              <a:lnSpc>
                <a:spcPts val="7979"/>
              </a:lnSpc>
            </a:pPr>
            <a:r>
              <a:rPr lang="en-US" sz="6950" spc="-293" dirty="0">
                <a:solidFill>
                  <a:srgbClr val="FFFFFF"/>
                </a:solidFill>
                <a:latin typeface="Be Vietnam Ultra-Bold"/>
              </a:rPr>
              <a:t>Ransomware</a:t>
            </a:r>
            <a:endParaRPr lang="en-US" dirty="0"/>
          </a:p>
        </p:txBody>
      </p:sp>
      <p:sp>
        <p:nvSpPr>
          <p:cNvPr id="11" name="TextBox 5">
            <a:extLst>
              <a:ext uri="{FF2B5EF4-FFF2-40B4-BE49-F238E27FC236}">
                <a16:creationId xmlns:a16="http://schemas.microsoft.com/office/drawing/2014/main" id="{CCE99CB3-1FDD-BE59-024C-712A9B505360}"/>
              </a:ext>
            </a:extLst>
          </p:cNvPr>
          <p:cNvSpPr txBox="1"/>
          <p:nvPr/>
        </p:nvSpPr>
        <p:spPr>
          <a:xfrm>
            <a:off x="357188" y="2497134"/>
            <a:ext cx="4443412" cy="1025922"/>
          </a:xfrm>
          <a:prstGeom prst="rect">
            <a:avLst/>
          </a:prstGeom>
        </p:spPr>
        <p:txBody>
          <a:bodyPr wrap="square" lIns="0" tIns="0" rIns="0" bIns="0" rtlCol="0" anchor="t">
            <a:spAutoFit/>
          </a:bodyPr>
          <a:lstStyle/>
          <a:p>
            <a:pPr>
              <a:lnSpc>
                <a:spcPts val="7979"/>
              </a:lnSpc>
            </a:pPr>
            <a:r>
              <a:rPr lang="en-US" sz="6950" spc="-293" dirty="0">
                <a:solidFill>
                  <a:srgbClr val="FFFFFF"/>
                </a:solidFill>
                <a:latin typeface="Be Vietnam Ultra-Bold"/>
              </a:rPr>
              <a:t>&gt;$1 Billion</a:t>
            </a:r>
            <a:endParaRPr lang="en-US" dirty="0"/>
          </a:p>
        </p:txBody>
      </p:sp>
      <p:sp>
        <p:nvSpPr>
          <p:cNvPr id="17" name="TextBox 16">
            <a:extLst>
              <a:ext uri="{FF2B5EF4-FFF2-40B4-BE49-F238E27FC236}">
                <a16:creationId xmlns:a16="http://schemas.microsoft.com/office/drawing/2014/main" id="{8296C66B-AA1E-AA47-1A7B-8D18B7563F3A}"/>
              </a:ext>
            </a:extLst>
          </p:cNvPr>
          <p:cNvSpPr txBox="1"/>
          <p:nvPr/>
        </p:nvSpPr>
        <p:spPr>
          <a:xfrm>
            <a:off x="4800600" y="2779262"/>
            <a:ext cx="59043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Be Vietnam" panose="020B0604020202020204" charset="0"/>
                <a:ea typeface="+mn-lt"/>
                <a:cs typeface="+mn-lt"/>
              </a:rPr>
              <a:t>Ransomware Payments in 2023</a:t>
            </a:r>
          </a:p>
        </p:txBody>
      </p:sp>
      <p:sp>
        <p:nvSpPr>
          <p:cNvPr id="22" name="TextBox 5">
            <a:extLst>
              <a:ext uri="{FF2B5EF4-FFF2-40B4-BE49-F238E27FC236}">
                <a16:creationId xmlns:a16="http://schemas.microsoft.com/office/drawing/2014/main" id="{2526981A-3338-61A9-5CC5-47F2CFE5CDE8}"/>
              </a:ext>
            </a:extLst>
          </p:cNvPr>
          <p:cNvSpPr txBox="1"/>
          <p:nvPr/>
        </p:nvSpPr>
        <p:spPr>
          <a:xfrm>
            <a:off x="830298" y="4024486"/>
            <a:ext cx="2328036" cy="1025922"/>
          </a:xfrm>
          <a:prstGeom prst="rect">
            <a:avLst/>
          </a:prstGeom>
        </p:spPr>
        <p:txBody>
          <a:bodyPr wrap="square" lIns="0" tIns="0" rIns="0" bIns="0" rtlCol="0" anchor="t">
            <a:spAutoFit/>
          </a:bodyPr>
          <a:lstStyle/>
          <a:p>
            <a:pPr>
              <a:lnSpc>
                <a:spcPts val="7979"/>
              </a:lnSpc>
            </a:pPr>
            <a:r>
              <a:rPr lang="en-US" sz="6950" spc="-293" dirty="0">
                <a:solidFill>
                  <a:srgbClr val="FFFFFF"/>
                </a:solidFill>
                <a:latin typeface="Be Vietnam Ultra-Bold"/>
              </a:rPr>
              <a:t>46%</a:t>
            </a:r>
            <a:endParaRPr lang="en-US" dirty="0"/>
          </a:p>
        </p:txBody>
      </p:sp>
      <p:sp>
        <p:nvSpPr>
          <p:cNvPr id="7" name="TextBox 6">
            <a:extLst>
              <a:ext uri="{FF2B5EF4-FFF2-40B4-BE49-F238E27FC236}">
                <a16:creationId xmlns:a16="http://schemas.microsoft.com/office/drawing/2014/main" id="{0264A9BB-7AA3-8837-793B-3D1A957EF162}"/>
              </a:ext>
            </a:extLst>
          </p:cNvPr>
          <p:cNvSpPr txBox="1"/>
          <p:nvPr/>
        </p:nvSpPr>
        <p:spPr>
          <a:xfrm>
            <a:off x="13741550" y="9303374"/>
            <a:ext cx="5334000"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a:t>
            </a:r>
            <a:r>
              <a:rPr lang="en-US" sz="2000" spc="-210" dirty="0" err="1">
                <a:solidFill>
                  <a:srgbClr val="3139A8"/>
                </a:solidFill>
                <a:latin typeface="Be Vietnam" panose="020B0604020202020204" charset="0"/>
              </a:rPr>
              <a:t>Chainalysis</a:t>
            </a:r>
            <a:r>
              <a:rPr lang="en-US" sz="2000" spc="-210" dirty="0">
                <a:solidFill>
                  <a:srgbClr val="3139A8"/>
                </a:solidFill>
                <a:latin typeface="Be Vietnam" panose="020B0604020202020204" charset="0"/>
              </a:rPr>
              <a:t> Team, 2024), (Adam, W, 2022)</a:t>
            </a:r>
          </a:p>
        </p:txBody>
      </p:sp>
      <p:sp>
        <p:nvSpPr>
          <p:cNvPr id="8" name="TextBox 7">
            <a:extLst>
              <a:ext uri="{FF2B5EF4-FFF2-40B4-BE49-F238E27FC236}">
                <a16:creationId xmlns:a16="http://schemas.microsoft.com/office/drawing/2014/main" id="{8F5E46C4-C0DC-A786-D8FA-37A2B24456F7}"/>
              </a:ext>
            </a:extLst>
          </p:cNvPr>
          <p:cNvSpPr txBox="1"/>
          <p:nvPr/>
        </p:nvSpPr>
        <p:spPr>
          <a:xfrm>
            <a:off x="2852530" y="4350334"/>
            <a:ext cx="59043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Be Vietnam" panose="020B0604020202020204" charset="0"/>
                <a:ea typeface="+mn-lt"/>
                <a:cs typeface="+mn-lt"/>
              </a:rPr>
              <a:t>Of Organizations who paid </a:t>
            </a:r>
          </a:p>
        </p:txBody>
      </p:sp>
      <p:sp>
        <p:nvSpPr>
          <p:cNvPr id="10" name="TextBox 9">
            <a:extLst>
              <a:ext uri="{FF2B5EF4-FFF2-40B4-BE49-F238E27FC236}">
                <a16:creationId xmlns:a16="http://schemas.microsoft.com/office/drawing/2014/main" id="{342E3418-FC47-8209-ECC4-2ACFA1E7314B}"/>
              </a:ext>
            </a:extLst>
          </p:cNvPr>
          <p:cNvSpPr txBox="1"/>
          <p:nvPr/>
        </p:nvSpPr>
        <p:spPr>
          <a:xfrm>
            <a:off x="2732385" y="5764034"/>
            <a:ext cx="59043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Be Vietnam" panose="020B0604020202020204" charset="0"/>
                <a:ea typeface="+mn-lt"/>
                <a:cs typeface="+mn-lt"/>
              </a:rPr>
              <a:t>Of them got their data back</a:t>
            </a:r>
          </a:p>
        </p:txBody>
      </p:sp>
      <p:sp>
        <p:nvSpPr>
          <p:cNvPr id="12" name="TextBox 5">
            <a:extLst>
              <a:ext uri="{FF2B5EF4-FFF2-40B4-BE49-F238E27FC236}">
                <a16:creationId xmlns:a16="http://schemas.microsoft.com/office/drawing/2014/main" id="{E1B484F9-3FD7-4B20-EB4B-C7879FB58104}"/>
              </a:ext>
            </a:extLst>
          </p:cNvPr>
          <p:cNvSpPr txBox="1"/>
          <p:nvPr/>
        </p:nvSpPr>
        <p:spPr>
          <a:xfrm>
            <a:off x="842431" y="5511121"/>
            <a:ext cx="2328036" cy="1025922"/>
          </a:xfrm>
          <a:prstGeom prst="rect">
            <a:avLst/>
          </a:prstGeom>
        </p:spPr>
        <p:txBody>
          <a:bodyPr wrap="square" lIns="0" tIns="0" rIns="0" bIns="0" rtlCol="0" anchor="t">
            <a:spAutoFit/>
          </a:bodyPr>
          <a:lstStyle/>
          <a:p>
            <a:pPr>
              <a:lnSpc>
                <a:spcPts val="7979"/>
              </a:lnSpc>
            </a:pPr>
            <a:r>
              <a:rPr lang="en-US" sz="6950" spc="-293" dirty="0">
                <a:solidFill>
                  <a:srgbClr val="FFFFFF"/>
                </a:solidFill>
                <a:latin typeface="Be Vietnam Ultra-Bold"/>
              </a:rPr>
              <a:t>61%</a:t>
            </a:r>
            <a:endParaRPr lang="en-US" dirty="0"/>
          </a:p>
        </p:txBody>
      </p:sp>
      <p:sp>
        <p:nvSpPr>
          <p:cNvPr id="13" name="TextBox 5">
            <a:extLst>
              <a:ext uri="{FF2B5EF4-FFF2-40B4-BE49-F238E27FC236}">
                <a16:creationId xmlns:a16="http://schemas.microsoft.com/office/drawing/2014/main" id="{1949373F-D15E-67CC-8C45-03D107853762}"/>
              </a:ext>
            </a:extLst>
          </p:cNvPr>
          <p:cNvSpPr txBox="1"/>
          <p:nvPr/>
        </p:nvSpPr>
        <p:spPr>
          <a:xfrm>
            <a:off x="11065828" y="681588"/>
            <a:ext cx="8009722" cy="1025922"/>
          </a:xfrm>
          <a:prstGeom prst="rect">
            <a:avLst/>
          </a:prstGeom>
        </p:spPr>
        <p:txBody>
          <a:bodyPr wrap="square" lIns="0" tIns="0" rIns="0" bIns="0" rtlCol="0" anchor="t">
            <a:spAutoFit/>
          </a:bodyPr>
          <a:lstStyle/>
          <a:p>
            <a:pPr marL="0" lvl="0" indent="0" algn="ctr">
              <a:lnSpc>
                <a:spcPts val="8000"/>
              </a:lnSpc>
            </a:pPr>
            <a:r>
              <a:rPr lang="en-US" sz="6950" spc="-336" dirty="0">
                <a:solidFill>
                  <a:srgbClr val="3139A8"/>
                </a:solidFill>
                <a:latin typeface="Be Vietnam Ultra-Bold"/>
              </a:rPr>
              <a:t>Prevent</a:t>
            </a:r>
          </a:p>
        </p:txBody>
      </p:sp>
      <p:sp>
        <p:nvSpPr>
          <p:cNvPr id="14" name="TextBox 13">
            <a:extLst>
              <a:ext uri="{FF2B5EF4-FFF2-40B4-BE49-F238E27FC236}">
                <a16:creationId xmlns:a16="http://schemas.microsoft.com/office/drawing/2014/main" id="{EE646AB9-CA0B-E59E-8611-ECC1DFA55A98}"/>
              </a:ext>
            </a:extLst>
          </p:cNvPr>
          <p:cNvSpPr txBox="1"/>
          <p:nvPr/>
        </p:nvSpPr>
        <p:spPr>
          <a:xfrm>
            <a:off x="10290313" y="3042118"/>
            <a:ext cx="9746654"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panose="020B0604020202020204" pitchFamily="34" charset="0"/>
              <a:buChar char="•"/>
            </a:pPr>
            <a:r>
              <a:rPr lang="en-US" sz="2800" dirty="0">
                <a:solidFill>
                  <a:srgbClr val="3139A8"/>
                </a:solidFill>
                <a:latin typeface="Be Vietnam" panose="020B0604020202020204" charset="0"/>
                <a:cs typeface="Calibri"/>
              </a:rPr>
              <a:t>Install Antivirus</a:t>
            </a:r>
          </a:p>
          <a:p>
            <a:pPr marL="457200" indent="-457200">
              <a:lnSpc>
                <a:spcPct val="150000"/>
              </a:lnSpc>
              <a:buFont typeface="Arial" panose="020B0604020202020204" pitchFamily="34" charset="0"/>
              <a:buChar char="•"/>
            </a:pPr>
            <a:r>
              <a:rPr lang="en-US" sz="2800" dirty="0">
                <a:solidFill>
                  <a:srgbClr val="3139A8"/>
                </a:solidFill>
                <a:latin typeface="Be Vietnam" panose="020B0604020202020204" charset="0"/>
                <a:cs typeface="Calibri"/>
              </a:rPr>
              <a:t>Update OS to patch vulnerabilities</a:t>
            </a:r>
          </a:p>
          <a:p>
            <a:pPr marL="457200" indent="-457200">
              <a:lnSpc>
                <a:spcPct val="150000"/>
              </a:lnSpc>
              <a:buFont typeface="Arial" panose="020B0604020202020204" pitchFamily="34" charset="0"/>
              <a:buChar char="•"/>
            </a:pPr>
            <a:r>
              <a:rPr lang="en-US" sz="2800" dirty="0">
                <a:solidFill>
                  <a:srgbClr val="3139A8"/>
                </a:solidFill>
                <a:latin typeface="Be Vietnam" panose="020B0604020202020204" charset="0"/>
                <a:cs typeface="Calibri"/>
              </a:rPr>
              <a:t>Don’t open suspicious emails</a:t>
            </a:r>
          </a:p>
          <a:p>
            <a:pPr marL="914400" lvl="1" indent="-457200">
              <a:lnSpc>
                <a:spcPct val="150000"/>
              </a:lnSpc>
              <a:buFont typeface="Arial" panose="020B0604020202020204" pitchFamily="34" charset="0"/>
              <a:buChar char="•"/>
            </a:pPr>
            <a:r>
              <a:rPr lang="en-US" sz="2800" dirty="0">
                <a:solidFill>
                  <a:srgbClr val="3139A8"/>
                </a:solidFill>
                <a:latin typeface="Be Vietnam" panose="020B0604020202020204" charset="0"/>
                <a:cs typeface="Calibri"/>
              </a:rPr>
              <a:t>Don’t click on links/download attachments</a:t>
            </a:r>
          </a:p>
          <a:p>
            <a:pPr marL="457200" indent="-457200">
              <a:lnSpc>
                <a:spcPct val="150000"/>
              </a:lnSpc>
              <a:buFont typeface="Arial" panose="020B0604020202020204" pitchFamily="34" charset="0"/>
              <a:buChar char="•"/>
            </a:pPr>
            <a:r>
              <a:rPr lang="en-US" sz="2800" dirty="0">
                <a:solidFill>
                  <a:srgbClr val="3139A8"/>
                </a:solidFill>
                <a:latin typeface="Be Vietnam" panose="020B0604020202020204" charset="0"/>
                <a:cs typeface="Calibri"/>
              </a:rPr>
              <a:t>Avoid unfamiliar websites</a:t>
            </a:r>
          </a:p>
          <a:p>
            <a:pPr marL="457200" indent="-457200">
              <a:lnSpc>
                <a:spcPct val="150000"/>
              </a:lnSpc>
              <a:buFont typeface="Arial" panose="020B0604020202020204" pitchFamily="34" charset="0"/>
              <a:buChar char="•"/>
            </a:pPr>
            <a:r>
              <a:rPr lang="en-US" sz="2800" dirty="0">
                <a:solidFill>
                  <a:srgbClr val="3139A8"/>
                </a:solidFill>
                <a:latin typeface="Be Vietnam" panose="020B0604020202020204" charset="0"/>
                <a:cs typeface="Calibri"/>
              </a:rPr>
              <a:t>Back up data to the cloud or external device</a:t>
            </a:r>
          </a:p>
          <a:p>
            <a:pPr marL="457200" indent="-457200">
              <a:buFont typeface="Arial" panose="020B0604020202020204" pitchFamily="34" charset="0"/>
              <a:buChar char="•"/>
            </a:pPr>
            <a:endParaRPr lang="en-US" sz="3200" dirty="0">
              <a:solidFill>
                <a:srgbClr val="3139A8"/>
              </a:solidFill>
              <a:latin typeface="Be Vietnam" panose="020B0604020202020204" charset="0"/>
              <a:cs typeface="Calibri"/>
            </a:endParaRPr>
          </a:p>
        </p:txBody>
      </p:sp>
    </p:spTree>
    <p:extLst>
      <p:ext uri="{BB962C8B-B14F-4D97-AF65-F5344CB8AC3E}">
        <p14:creationId xmlns:p14="http://schemas.microsoft.com/office/powerpoint/2010/main" val="47198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77330" y="545000"/>
            <a:ext cx="16372470" cy="1025922"/>
          </a:xfrm>
          <a:prstGeom prst="rect">
            <a:avLst/>
          </a:prstGeom>
        </p:spPr>
        <p:txBody>
          <a:bodyPr wrap="square" lIns="0" tIns="0" rIns="0" bIns="0" rtlCol="0" anchor="t">
            <a:spAutoFit/>
          </a:bodyPr>
          <a:lstStyle/>
          <a:p>
            <a:pPr marL="0" lvl="0" indent="0" algn="ctr">
              <a:lnSpc>
                <a:spcPts val="8000"/>
              </a:lnSpc>
            </a:pPr>
            <a:r>
              <a:rPr lang="en-US" sz="7200" spc="-336" dirty="0">
                <a:solidFill>
                  <a:srgbClr val="3139A8"/>
                </a:solidFill>
                <a:latin typeface="Be Vietnam Ultra-Bold"/>
              </a:rPr>
              <a:t>Recommendations – Instant Messaging</a:t>
            </a:r>
          </a:p>
        </p:txBody>
      </p:sp>
      <p:sp>
        <p:nvSpPr>
          <p:cNvPr id="27" name="TextBox 26">
            <a:extLst>
              <a:ext uri="{FF2B5EF4-FFF2-40B4-BE49-F238E27FC236}">
                <a16:creationId xmlns:a16="http://schemas.microsoft.com/office/drawing/2014/main" id="{75F6C852-9667-A5D6-3E4B-C8EEF5FE9713}"/>
              </a:ext>
            </a:extLst>
          </p:cNvPr>
          <p:cNvSpPr txBox="1"/>
          <p:nvPr/>
        </p:nvSpPr>
        <p:spPr>
          <a:xfrm>
            <a:off x="14782800" y="9410700"/>
            <a:ext cx="3622651"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(Global Cyber Alliance, 2020)</a:t>
            </a:r>
          </a:p>
        </p:txBody>
      </p:sp>
      <p:pic>
        <p:nvPicPr>
          <p:cNvPr id="39" name="Picture 38">
            <a:extLst>
              <a:ext uri="{FF2B5EF4-FFF2-40B4-BE49-F238E27FC236}">
                <a16:creationId xmlns:a16="http://schemas.microsoft.com/office/drawing/2014/main" id="{2A28A6DD-93D6-7C48-1038-2F0DA8B8F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171700"/>
            <a:ext cx="5562600" cy="5562600"/>
          </a:xfrm>
          <a:prstGeom prst="rect">
            <a:avLst/>
          </a:prstGeom>
        </p:spPr>
      </p:pic>
      <p:pic>
        <p:nvPicPr>
          <p:cNvPr id="41" name="Picture 40">
            <a:extLst>
              <a:ext uri="{FF2B5EF4-FFF2-40B4-BE49-F238E27FC236}">
                <a16:creationId xmlns:a16="http://schemas.microsoft.com/office/drawing/2014/main" id="{52ED7AC7-5D90-6E64-10B9-71FDE9BD8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584" y="2171700"/>
            <a:ext cx="5562600" cy="5562600"/>
          </a:xfrm>
          <a:prstGeom prst="rect">
            <a:avLst/>
          </a:prstGeom>
        </p:spPr>
      </p:pic>
      <p:sp>
        <p:nvSpPr>
          <p:cNvPr id="42" name="TextBox 41">
            <a:extLst>
              <a:ext uri="{FF2B5EF4-FFF2-40B4-BE49-F238E27FC236}">
                <a16:creationId xmlns:a16="http://schemas.microsoft.com/office/drawing/2014/main" id="{423874A4-9AA8-5942-0A85-B5DEB79A6137}"/>
              </a:ext>
            </a:extLst>
          </p:cNvPr>
          <p:cNvSpPr txBox="1"/>
          <p:nvPr/>
        </p:nvSpPr>
        <p:spPr>
          <a:xfrm>
            <a:off x="2286000" y="7971133"/>
            <a:ext cx="37338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Signal Messenger</a:t>
            </a:r>
          </a:p>
        </p:txBody>
      </p:sp>
      <p:sp>
        <p:nvSpPr>
          <p:cNvPr id="43" name="TextBox 42">
            <a:extLst>
              <a:ext uri="{FF2B5EF4-FFF2-40B4-BE49-F238E27FC236}">
                <a16:creationId xmlns:a16="http://schemas.microsoft.com/office/drawing/2014/main" id="{61CD1FE4-FBE1-7E13-9826-7BB5717CE585}"/>
              </a:ext>
            </a:extLst>
          </p:cNvPr>
          <p:cNvSpPr txBox="1"/>
          <p:nvPr/>
        </p:nvSpPr>
        <p:spPr>
          <a:xfrm>
            <a:off x="12837134" y="7911449"/>
            <a:ext cx="37338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WhatsApp</a:t>
            </a:r>
          </a:p>
        </p:txBody>
      </p:sp>
    </p:spTree>
    <p:extLst>
      <p:ext uri="{BB962C8B-B14F-4D97-AF65-F5344CB8AC3E}">
        <p14:creationId xmlns:p14="http://schemas.microsoft.com/office/powerpoint/2010/main" val="262651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77330" y="545000"/>
            <a:ext cx="16372470" cy="1025922"/>
          </a:xfrm>
          <a:prstGeom prst="rect">
            <a:avLst/>
          </a:prstGeom>
        </p:spPr>
        <p:txBody>
          <a:bodyPr wrap="square" lIns="0" tIns="0" rIns="0" bIns="0" rtlCol="0" anchor="t">
            <a:spAutoFit/>
          </a:bodyPr>
          <a:lstStyle/>
          <a:p>
            <a:pPr marL="0" lvl="0" indent="0" algn="ctr">
              <a:lnSpc>
                <a:spcPts val="8000"/>
              </a:lnSpc>
            </a:pPr>
            <a:r>
              <a:rPr lang="en-US" sz="7200" spc="-336" dirty="0">
                <a:solidFill>
                  <a:srgbClr val="3139A8"/>
                </a:solidFill>
                <a:latin typeface="Be Vietnam Ultra-Bold"/>
              </a:rPr>
              <a:t>Recommendations – Email</a:t>
            </a:r>
          </a:p>
        </p:txBody>
      </p:sp>
      <p:sp>
        <p:nvSpPr>
          <p:cNvPr id="27" name="TextBox 26">
            <a:extLst>
              <a:ext uri="{FF2B5EF4-FFF2-40B4-BE49-F238E27FC236}">
                <a16:creationId xmlns:a16="http://schemas.microsoft.com/office/drawing/2014/main" id="{75F6C852-9667-A5D6-3E4B-C8EEF5FE9713}"/>
              </a:ext>
            </a:extLst>
          </p:cNvPr>
          <p:cNvSpPr txBox="1"/>
          <p:nvPr/>
        </p:nvSpPr>
        <p:spPr>
          <a:xfrm>
            <a:off x="14782800" y="9410700"/>
            <a:ext cx="3622651"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(Global Cyber Alliance, 2020)</a:t>
            </a:r>
          </a:p>
        </p:txBody>
      </p:sp>
      <p:pic>
        <p:nvPicPr>
          <p:cNvPr id="3" name="Picture 2">
            <a:extLst>
              <a:ext uri="{FF2B5EF4-FFF2-40B4-BE49-F238E27FC236}">
                <a16:creationId xmlns:a16="http://schemas.microsoft.com/office/drawing/2014/main" id="{CF8176FE-C30A-1E36-D5F0-6A9C989B2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933700"/>
            <a:ext cx="8452306" cy="4755118"/>
          </a:xfrm>
          <a:prstGeom prst="rect">
            <a:avLst/>
          </a:prstGeom>
        </p:spPr>
      </p:pic>
      <p:pic>
        <p:nvPicPr>
          <p:cNvPr id="6" name="Picture 5">
            <a:extLst>
              <a:ext uri="{FF2B5EF4-FFF2-40B4-BE49-F238E27FC236}">
                <a16:creationId xmlns:a16="http://schemas.microsoft.com/office/drawing/2014/main" id="{72314056-1D9D-DAF9-9225-CB83935AB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330" y="3670885"/>
            <a:ext cx="6122795" cy="3607622"/>
          </a:xfrm>
          <a:prstGeom prst="rect">
            <a:avLst/>
          </a:prstGeom>
        </p:spPr>
      </p:pic>
      <p:sp>
        <p:nvSpPr>
          <p:cNvPr id="7" name="TextBox 6">
            <a:extLst>
              <a:ext uri="{FF2B5EF4-FFF2-40B4-BE49-F238E27FC236}">
                <a16:creationId xmlns:a16="http://schemas.microsoft.com/office/drawing/2014/main" id="{57C9C7CE-5A12-807C-E67E-B8427D09BA1A}"/>
              </a:ext>
            </a:extLst>
          </p:cNvPr>
          <p:cNvSpPr txBox="1"/>
          <p:nvPr/>
        </p:nvSpPr>
        <p:spPr>
          <a:xfrm>
            <a:off x="11125200" y="7688818"/>
            <a:ext cx="52578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Extension: </a:t>
            </a:r>
            <a:r>
              <a:rPr lang="en-US" sz="3200" dirty="0" err="1">
                <a:solidFill>
                  <a:srgbClr val="3139A8"/>
                </a:solidFill>
                <a:latin typeface="Be Vietnam" panose="020B0604020202020204" charset="0"/>
                <a:cs typeface="Calibri"/>
              </a:rPr>
              <a:t>Mailvelope</a:t>
            </a:r>
            <a:endParaRPr lang="en-US" sz="3200" dirty="0">
              <a:solidFill>
                <a:srgbClr val="3139A8"/>
              </a:solidFill>
              <a:latin typeface="Be Vietnam" panose="020B0604020202020204" charset="0"/>
              <a:cs typeface="Calibri"/>
            </a:endParaRPr>
          </a:p>
        </p:txBody>
      </p:sp>
    </p:spTree>
    <p:extLst>
      <p:ext uri="{BB962C8B-B14F-4D97-AF65-F5344CB8AC3E}">
        <p14:creationId xmlns:p14="http://schemas.microsoft.com/office/powerpoint/2010/main" val="2476601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77330" y="545000"/>
            <a:ext cx="16372470" cy="1025922"/>
          </a:xfrm>
          <a:prstGeom prst="rect">
            <a:avLst/>
          </a:prstGeom>
        </p:spPr>
        <p:txBody>
          <a:bodyPr wrap="square" lIns="0" tIns="0" rIns="0" bIns="0" rtlCol="0" anchor="t">
            <a:spAutoFit/>
          </a:bodyPr>
          <a:lstStyle/>
          <a:p>
            <a:pPr marL="0" lvl="0" indent="0" algn="ctr">
              <a:lnSpc>
                <a:spcPts val="8000"/>
              </a:lnSpc>
            </a:pPr>
            <a:r>
              <a:rPr lang="en-US" sz="7200" spc="-336" dirty="0">
                <a:solidFill>
                  <a:srgbClr val="3139A8"/>
                </a:solidFill>
                <a:latin typeface="Be Vietnam Ultra-Bold"/>
              </a:rPr>
              <a:t>Recommendations – Browsing</a:t>
            </a:r>
          </a:p>
        </p:txBody>
      </p:sp>
      <p:sp>
        <p:nvSpPr>
          <p:cNvPr id="27" name="TextBox 26">
            <a:extLst>
              <a:ext uri="{FF2B5EF4-FFF2-40B4-BE49-F238E27FC236}">
                <a16:creationId xmlns:a16="http://schemas.microsoft.com/office/drawing/2014/main" id="{75F6C852-9667-A5D6-3E4B-C8EEF5FE9713}"/>
              </a:ext>
            </a:extLst>
          </p:cNvPr>
          <p:cNvSpPr txBox="1"/>
          <p:nvPr/>
        </p:nvSpPr>
        <p:spPr>
          <a:xfrm>
            <a:off x="14782800" y="9410700"/>
            <a:ext cx="3622651"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(Global Cyber Alliance, 2020)</a:t>
            </a:r>
          </a:p>
        </p:txBody>
      </p:sp>
      <p:pic>
        <p:nvPicPr>
          <p:cNvPr id="3" name="Picture 2">
            <a:extLst>
              <a:ext uri="{FF2B5EF4-FFF2-40B4-BE49-F238E27FC236}">
                <a16:creationId xmlns:a16="http://schemas.microsoft.com/office/drawing/2014/main" id="{EF7E1826-C444-8A70-1F3F-F219B18B5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324100"/>
            <a:ext cx="6019800" cy="6019800"/>
          </a:xfrm>
          <a:prstGeom prst="rect">
            <a:avLst/>
          </a:prstGeom>
        </p:spPr>
      </p:pic>
      <p:pic>
        <p:nvPicPr>
          <p:cNvPr id="6" name="Picture 5">
            <a:extLst>
              <a:ext uri="{FF2B5EF4-FFF2-40B4-BE49-F238E27FC236}">
                <a16:creationId xmlns:a16="http://schemas.microsoft.com/office/drawing/2014/main" id="{CBEA0345-5A05-F490-9724-A257D14A3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524" y="3238500"/>
            <a:ext cx="5754612" cy="3479533"/>
          </a:xfrm>
          <a:prstGeom prst="rect">
            <a:avLst/>
          </a:prstGeom>
        </p:spPr>
      </p:pic>
      <p:sp>
        <p:nvSpPr>
          <p:cNvPr id="7" name="TextBox 6">
            <a:extLst>
              <a:ext uri="{FF2B5EF4-FFF2-40B4-BE49-F238E27FC236}">
                <a16:creationId xmlns:a16="http://schemas.microsoft.com/office/drawing/2014/main" id="{A69E1FCE-2EEC-A90F-13DD-1E7D9B0C3C72}"/>
              </a:ext>
            </a:extLst>
          </p:cNvPr>
          <p:cNvSpPr txBox="1"/>
          <p:nvPr/>
        </p:nvSpPr>
        <p:spPr>
          <a:xfrm>
            <a:off x="3048000" y="8051512"/>
            <a:ext cx="52578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Brave Browser</a:t>
            </a:r>
          </a:p>
        </p:txBody>
      </p:sp>
      <p:sp>
        <p:nvSpPr>
          <p:cNvPr id="8" name="TextBox 7">
            <a:extLst>
              <a:ext uri="{FF2B5EF4-FFF2-40B4-BE49-F238E27FC236}">
                <a16:creationId xmlns:a16="http://schemas.microsoft.com/office/drawing/2014/main" id="{01097222-56B9-0281-A87A-BCDD6C4418D6}"/>
              </a:ext>
            </a:extLst>
          </p:cNvPr>
          <p:cNvSpPr txBox="1"/>
          <p:nvPr/>
        </p:nvSpPr>
        <p:spPr>
          <a:xfrm>
            <a:off x="12496800" y="8032450"/>
            <a:ext cx="52578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Tor Browser</a:t>
            </a:r>
          </a:p>
        </p:txBody>
      </p:sp>
    </p:spTree>
    <p:extLst>
      <p:ext uri="{BB962C8B-B14F-4D97-AF65-F5344CB8AC3E}">
        <p14:creationId xmlns:p14="http://schemas.microsoft.com/office/powerpoint/2010/main" val="3353270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77330" y="545000"/>
            <a:ext cx="16372470" cy="1025922"/>
          </a:xfrm>
          <a:prstGeom prst="rect">
            <a:avLst/>
          </a:prstGeom>
        </p:spPr>
        <p:txBody>
          <a:bodyPr wrap="square" lIns="0" tIns="0" rIns="0" bIns="0" rtlCol="0" anchor="t">
            <a:spAutoFit/>
          </a:bodyPr>
          <a:lstStyle/>
          <a:p>
            <a:pPr marL="0" lvl="0" indent="0" algn="ctr">
              <a:lnSpc>
                <a:spcPts val="8000"/>
              </a:lnSpc>
            </a:pPr>
            <a:r>
              <a:rPr lang="en-US" sz="7200" spc="-336" dirty="0">
                <a:solidFill>
                  <a:srgbClr val="3139A8"/>
                </a:solidFill>
                <a:latin typeface="Be Vietnam Ultra-Bold"/>
              </a:rPr>
              <a:t>Recommendations – VPN</a:t>
            </a:r>
          </a:p>
        </p:txBody>
      </p:sp>
      <p:sp>
        <p:nvSpPr>
          <p:cNvPr id="27" name="TextBox 26">
            <a:extLst>
              <a:ext uri="{FF2B5EF4-FFF2-40B4-BE49-F238E27FC236}">
                <a16:creationId xmlns:a16="http://schemas.microsoft.com/office/drawing/2014/main" id="{75F6C852-9667-A5D6-3E4B-C8EEF5FE9713}"/>
              </a:ext>
            </a:extLst>
          </p:cNvPr>
          <p:cNvSpPr txBox="1"/>
          <p:nvPr/>
        </p:nvSpPr>
        <p:spPr>
          <a:xfrm>
            <a:off x="14782800" y="9410700"/>
            <a:ext cx="3622651"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(Global Cyber Alliance, 2020)</a:t>
            </a:r>
          </a:p>
        </p:txBody>
      </p:sp>
      <p:sp>
        <p:nvSpPr>
          <p:cNvPr id="2" name="TextBox 1">
            <a:extLst>
              <a:ext uri="{FF2B5EF4-FFF2-40B4-BE49-F238E27FC236}">
                <a16:creationId xmlns:a16="http://schemas.microsoft.com/office/drawing/2014/main" id="{896C9653-40DA-F76D-B730-72148315A9EC}"/>
              </a:ext>
            </a:extLst>
          </p:cNvPr>
          <p:cNvSpPr txBox="1"/>
          <p:nvPr/>
        </p:nvSpPr>
        <p:spPr>
          <a:xfrm>
            <a:off x="762000" y="2171700"/>
            <a:ext cx="123444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Virtual Private Network creates an encrypted connection between a VPN provider’s server and the Internet Service Provider</a:t>
            </a:r>
          </a:p>
        </p:txBody>
      </p:sp>
      <p:sp>
        <p:nvSpPr>
          <p:cNvPr id="4" name="TextBox 3">
            <a:extLst>
              <a:ext uri="{FF2B5EF4-FFF2-40B4-BE49-F238E27FC236}">
                <a16:creationId xmlns:a16="http://schemas.microsoft.com/office/drawing/2014/main" id="{A65DF769-82D6-A3CD-1EB0-0FC89653FA3C}"/>
              </a:ext>
            </a:extLst>
          </p:cNvPr>
          <p:cNvSpPr txBox="1"/>
          <p:nvPr/>
        </p:nvSpPr>
        <p:spPr>
          <a:xfrm>
            <a:off x="762000" y="4049750"/>
            <a:ext cx="123444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Prevents ISP from viewing internet traffic</a:t>
            </a:r>
          </a:p>
        </p:txBody>
      </p:sp>
      <p:pic>
        <p:nvPicPr>
          <p:cNvPr id="10" name="Picture 9">
            <a:extLst>
              <a:ext uri="{FF2B5EF4-FFF2-40B4-BE49-F238E27FC236}">
                <a16:creationId xmlns:a16="http://schemas.microsoft.com/office/drawing/2014/main" id="{34B74EED-540A-5B87-8B60-9CD690DCB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599" y="5829300"/>
            <a:ext cx="5369601" cy="3016868"/>
          </a:xfrm>
          <a:prstGeom prst="rect">
            <a:avLst/>
          </a:prstGeom>
        </p:spPr>
      </p:pic>
      <p:pic>
        <p:nvPicPr>
          <p:cNvPr id="12" name="Picture 11">
            <a:extLst>
              <a:ext uri="{FF2B5EF4-FFF2-40B4-BE49-F238E27FC236}">
                <a16:creationId xmlns:a16="http://schemas.microsoft.com/office/drawing/2014/main" id="{B4BAD0D7-DFBD-214F-C281-F8BA0646F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5824330"/>
            <a:ext cx="5658949" cy="3183625"/>
          </a:xfrm>
          <a:prstGeom prst="rect">
            <a:avLst/>
          </a:prstGeom>
        </p:spPr>
      </p:pic>
    </p:spTree>
    <p:extLst>
      <p:ext uri="{BB962C8B-B14F-4D97-AF65-F5344CB8AC3E}">
        <p14:creationId xmlns:p14="http://schemas.microsoft.com/office/powerpoint/2010/main" val="2964787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17" name="Group 7">
            <a:extLst>
              <a:ext uri="{FF2B5EF4-FFF2-40B4-BE49-F238E27FC236}">
                <a16:creationId xmlns:a16="http://schemas.microsoft.com/office/drawing/2014/main" id="{76209E79-69C4-2691-8F5D-2917F47311A1}"/>
              </a:ext>
            </a:extLst>
          </p:cNvPr>
          <p:cNvGrpSpPr/>
          <p:nvPr/>
        </p:nvGrpSpPr>
        <p:grpSpPr>
          <a:xfrm>
            <a:off x="1380760" y="8494838"/>
            <a:ext cx="8231619" cy="840988"/>
            <a:chOff x="0" y="0"/>
            <a:chExt cx="2132037" cy="759115"/>
          </a:xfrm>
        </p:grpSpPr>
        <p:sp>
          <p:nvSpPr>
            <p:cNvPr id="18" name="Freeform 8">
              <a:extLst>
                <a:ext uri="{FF2B5EF4-FFF2-40B4-BE49-F238E27FC236}">
                  <a16:creationId xmlns:a16="http://schemas.microsoft.com/office/drawing/2014/main" id="{DA44F20E-0478-0579-094B-D6B67D824371}"/>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sp>
        <p:sp>
          <p:nvSpPr>
            <p:cNvPr id="25" name="TextBox 9">
              <a:extLst>
                <a:ext uri="{FF2B5EF4-FFF2-40B4-BE49-F238E27FC236}">
                  <a16:creationId xmlns:a16="http://schemas.microsoft.com/office/drawing/2014/main" id="{C0732B67-92BC-3FE4-ECC7-8BF090EADEB3}"/>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4">
            <a:extLst>
              <a:ext uri="{FF2B5EF4-FFF2-40B4-BE49-F238E27FC236}">
                <a16:creationId xmlns:a16="http://schemas.microsoft.com/office/drawing/2014/main" id="{5E3E4467-E364-D326-4474-3F65770DDB5B}"/>
              </a:ext>
            </a:extLst>
          </p:cNvPr>
          <p:cNvGrpSpPr/>
          <p:nvPr/>
        </p:nvGrpSpPr>
        <p:grpSpPr>
          <a:xfrm>
            <a:off x="1380758" y="7598162"/>
            <a:ext cx="8231621" cy="883198"/>
            <a:chOff x="0" y="-38100"/>
            <a:chExt cx="2132037" cy="797215"/>
          </a:xfrm>
        </p:grpSpPr>
        <p:sp>
          <p:nvSpPr>
            <p:cNvPr id="27" name="Freeform 5">
              <a:extLst>
                <a:ext uri="{FF2B5EF4-FFF2-40B4-BE49-F238E27FC236}">
                  <a16:creationId xmlns:a16="http://schemas.microsoft.com/office/drawing/2014/main" id="{743097BA-5302-6C09-3244-23A96009E237}"/>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id="28" name="TextBox 6">
              <a:extLst>
                <a:ext uri="{FF2B5EF4-FFF2-40B4-BE49-F238E27FC236}">
                  <a16:creationId xmlns:a16="http://schemas.microsoft.com/office/drawing/2014/main" id="{A066A517-F7FE-CE83-15BC-543DB3AAB5D6}"/>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3" name="Group 10">
            <a:extLst>
              <a:ext uri="{FF2B5EF4-FFF2-40B4-BE49-F238E27FC236}">
                <a16:creationId xmlns:a16="http://schemas.microsoft.com/office/drawing/2014/main" id="{90E312D6-E7CE-8A76-04E4-BE80C4921407}"/>
              </a:ext>
            </a:extLst>
          </p:cNvPr>
          <p:cNvGrpSpPr/>
          <p:nvPr/>
        </p:nvGrpSpPr>
        <p:grpSpPr>
          <a:xfrm>
            <a:off x="1380758" y="6785905"/>
            <a:ext cx="8231621" cy="840988"/>
            <a:chOff x="0" y="0"/>
            <a:chExt cx="2132037" cy="759115"/>
          </a:xfrm>
        </p:grpSpPr>
        <p:sp>
          <p:nvSpPr>
            <p:cNvPr id="15" name="Freeform 11">
              <a:extLst>
                <a:ext uri="{FF2B5EF4-FFF2-40B4-BE49-F238E27FC236}">
                  <a16:creationId xmlns:a16="http://schemas.microsoft.com/office/drawing/2014/main" id="{4EC2515F-833B-D023-5094-EDE1275C7DC1}"/>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sp>
        <p:sp>
          <p:nvSpPr>
            <p:cNvPr id="16" name="TextBox 12">
              <a:extLst>
                <a:ext uri="{FF2B5EF4-FFF2-40B4-BE49-F238E27FC236}">
                  <a16:creationId xmlns:a16="http://schemas.microsoft.com/office/drawing/2014/main" id="{DE1D9C0F-C26E-BE6F-D43A-0885EC749DED}"/>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1446786" y="1032356"/>
            <a:ext cx="7924800" cy="974626"/>
          </a:xfrm>
          <a:prstGeom prst="rect">
            <a:avLst/>
          </a:prstGeom>
        </p:spPr>
        <p:txBody>
          <a:bodyPr lIns="0" tIns="0" rIns="0" bIns="0" rtlCol="0" anchor="t">
            <a:spAutoFit/>
          </a:bodyPr>
          <a:lstStyle/>
          <a:p>
            <a:pPr marL="0" lvl="0" indent="0">
              <a:lnSpc>
                <a:spcPts val="7630"/>
              </a:lnSpc>
            </a:pPr>
            <a:r>
              <a:rPr lang="en-US" sz="7000" spc="-294" dirty="0">
                <a:solidFill>
                  <a:srgbClr val="3139A8"/>
                </a:solidFill>
                <a:latin typeface="Be Vietnam Ultra-Bold"/>
              </a:rPr>
              <a:t>AGENDA</a:t>
            </a:r>
            <a:endParaRPr lang="en-US" dirty="0"/>
          </a:p>
        </p:txBody>
      </p:sp>
      <p:grpSp>
        <p:nvGrpSpPr>
          <p:cNvPr id="4" name="Group 4"/>
          <p:cNvGrpSpPr/>
          <p:nvPr/>
        </p:nvGrpSpPr>
        <p:grpSpPr>
          <a:xfrm>
            <a:off x="1380761" y="2584646"/>
            <a:ext cx="8231618" cy="840989"/>
            <a:chOff x="0" y="0"/>
            <a:chExt cx="2132037" cy="759115"/>
          </a:xfrm>
        </p:grpSpPr>
        <p:sp>
          <p:nvSpPr>
            <p:cNvPr id="5" name="Freeform 5"/>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id="6" name="TextBox 6"/>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380760" y="3430318"/>
            <a:ext cx="8231619" cy="840988"/>
            <a:chOff x="0" y="0"/>
            <a:chExt cx="2132037" cy="759115"/>
          </a:xfrm>
        </p:grpSpPr>
        <p:sp>
          <p:nvSpPr>
            <p:cNvPr id="8" name="Freeform 8"/>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sp>
        <p:sp>
          <p:nvSpPr>
            <p:cNvPr id="9" name="TextBox 9"/>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380759" y="4271421"/>
            <a:ext cx="8231621" cy="840988"/>
            <a:chOff x="0" y="0"/>
            <a:chExt cx="2132037" cy="759115"/>
          </a:xfrm>
        </p:grpSpPr>
        <p:sp>
          <p:nvSpPr>
            <p:cNvPr id="11" name="Freeform 11"/>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sp>
        <p:sp>
          <p:nvSpPr>
            <p:cNvPr id="12" name="TextBox 12"/>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4">
            <a:extLst>
              <a:ext uri="{FF2B5EF4-FFF2-40B4-BE49-F238E27FC236}">
                <a16:creationId xmlns:a16="http://schemas.microsoft.com/office/drawing/2014/main" id="{B3E25B9A-B3FC-E5DA-DC33-F3192CE2A562}"/>
              </a:ext>
            </a:extLst>
          </p:cNvPr>
          <p:cNvGrpSpPr/>
          <p:nvPr/>
        </p:nvGrpSpPr>
        <p:grpSpPr>
          <a:xfrm>
            <a:off x="1380760" y="5057037"/>
            <a:ext cx="8231621" cy="883198"/>
            <a:chOff x="0" y="-38100"/>
            <a:chExt cx="2132037" cy="797215"/>
          </a:xfrm>
        </p:grpSpPr>
        <p:sp>
          <p:nvSpPr>
            <p:cNvPr id="20" name="Freeform 5">
              <a:extLst>
                <a:ext uri="{FF2B5EF4-FFF2-40B4-BE49-F238E27FC236}">
                  <a16:creationId xmlns:a16="http://schemas.microsoft.com/office/drawing/2014/main" id="{7D30EBC4-6B7C-2BF9-40A0-8A085ACCB14F}"/>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id="21" name="TextBox 6">
              <a:extLst>
                <a:ext uri="{FF2B5EF4-FFF2-40B4-BE49-F238E27FC236}">
                  <a16:creationId xmlns:a16="http://schemas.microsoft.com/office/drawing/2014/main" id="{AC3DD74F-CC38-36A6-95C2-B9787CB9DF6C}"/>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7">
            <a:extLst>
              <a:ext uri="{FF2B5EF4-FFF2-40B4-BE49-F238E27FC236}">
                <a16:creationId xmlns:a16="http://schemas.microsoft.com/office/drawing/2014/main" id="{BCE8BB9D-F7E9-3332-4E65-EB61BA6F3B25}"/>
              </a:ext>
            </a:extLst>
          </p:cNvPr>
          <p:cNvGrpSpPr/>
          <p:nvPr/>
        </p:nvGrpSpPr>
        <p:grpSpPr>
          <a:xfrm>
            <a:off x="1380761" y="5902708"/>
            <a:ext cx="8231618" cy="883197"/>
            <a:chOff x="0" y="-38100"/>
            <a:chExt cx="2132037" cy="797215"/>
          </a:xfrm>
        </p:grpSpPr>
        <p:sp>
          <p:nvSpPr>
            <p:cNvPr id="23" name="Freeform 8">
              <a:extLst>
                <a:ext uri="{FF2B5EF4-FFF2-40B4-BE49-F238E27FC236}">
                  <a16:creationId xmlns:a16="http://schemas.microsoft.com/office/drawing/2014/main" id="{A0784492-2BCA-5D1C-D09D-2152DC882436}"/>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txBody>
            <a:bodyPr/>
            <a:lstStyle/>
            <a:p>
              <a:endParaRPr lang="en-US" dirty="0"/>
            </a:p>
          </p:txBody>
        </p:sp>
        <p:sp>
          <p:nvSpPr>
            <p:cNvPr id="24" name="TextBox 9">
              <a:extLst>
                <a:ext uri="{FF2B5EF4-FFF2-40B4-BE49-F238E27FC236}">
                  <a16:creationId xmlns:a16="http://schemas.microsoft.com/office/drawing/2014/main" id="{D17DFEDF-343B-E843-7D85-6FA3DF65C85C}"/>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752600" y="2489715"/>
            <a:ext cx="7924800" cy="6764929"/>
          </a:xfrm>
          <a:prstGeom prst="rect">
            <a:avLst/>
          </a:prstGeom>
        </p:spPr>
        <p:txBody>
          <a:bodyPr wrap="square" lIns="0" tIns="0" rIns="0" bIns="0" rtlCol="0" anchor="t">
            <a:spAutoFit/>
          </a:bodyPr>
          <a:lstStyle/>
          <a:p>
            <a:pPr marL="514350" indent="-514350">
              <a:lnSpc>
                <a:spcPct val="200000"/>
              </a:lnSpc>
              <a:buAutoNum type="arabicPeriod"/>
            </a:pPr>
            <a:r>
              <a:rPr lang="en-US" sz="2800" dirty="0">
                <a:solidFill>
                  <a:srgbClr val="FFFFFF"/>
                </a:solidFill>
                <a:latin typeface="Quicksand Medium"/>
                <a:ea typeface="+mn-lt"/>
                <a:cs typeface="+mn-lt"/>
              </a:rPr>
              <a:t>What is Cryptography?</a:t>
            </a:r>
          </a:p>
          <a:p>
            <a:pPr marL="514350" indent="-514350">
              <a:lnSpc>
                <a:spcPct val="200000"/>
              </a:lnSpc>
              <a:buAutoNum type="arabicPeriod"/>
            </a:pPr>
            <a:r>
              <a:rPr lang="en-US" sz="2800" dirty="0">
                <a:solidFill>
                  <a:srgbClr val="FFFFFF"/>
                </a:solidFill>
                <a:latin typeface="Quicksand Medium"/>
                <a:ea typeface="+mn-lt"/>
                <a:cs typeface="+mn-lt"/>
              </a:rPr>
              <a:t>Symmetric vs. Asymmetric Encryption</a:t>
            </a:r>
          </a:p>
          <a:p>
            <a:pPr marL="514350" indent="-514350">
              <a:lnSpc>
                <a:spcPct val="200000"/>
              </a:lnSpc>
              <a:buAutoNum type="arabicPeriod"/>
            </a:pPr>
            <a:r>
              <a:rPr lang="en-US" sz="2800" dirty="0">
                <a:solidFill>
                  <a:srgbClr val="FFFFFF"/>
                </a:solidFill>
                <a:latin typeface="Quicksand Medium"/>
                <a:ea typeface="+mn-lt"/>
                <a:cs typeface="+mn-lt"/>
              </a:rPr>
              <a:t>States of Data</a:t>
            </a:r>
          </a:p>
          <a:p>
            <a:pPr marL="514350" indent="-514350">
              <a:lnSpc>
                <a:spcPct val="200000"/>
              </a:lnSpc>
              <a:buAutoNum type="arabicPeriod"/>
            </a:pPr>
            <a:r>
              <a:rPr lang="en-US" sz="2800" dirty="0">
                <a:solidFill>
                  <a:srgbClr val="FFFFFF"/>
                </a:solidFill>
                <a:latin typeface="Quicksand Medium"/>
                <a:ea typeface="+mn-lt"/>
                <a:cs typeface="+mn-lt"/>
              </a:rPr>
              <a:t>TLS (transport layer) vs E2EE (end-to-end)</a:t>
            </a:r>
          </a:p>
          <a:p>
            <a:pPr marL="514350" indent="-514350">
              <a:lnSpc>
                <a:spcPct val="200000"/>
              </a:lnSpc>
              <a:buAutoNum type="arabicPeriod"/>
            </a:pPr>
            <a:r>
              <a:rPr lang="en-US" sz="2800" dirty="0">
                <a:solidFill>
                  <a:srgbClr val="FFFFFF"/>
                </a:solidFill>
                <a:latin typeface="Quicksand Medium"/>
                <a:ea typeface="+mn-lt"/>
                <a:cs typeface="+mn-lt"/>
              </a:rPr>
              <a:t>HTTPS</a:t>
            </a:r>
          </a:p>
          <a:p>
            <a:pPr marL="514350" indent="-514350">
              <a:lnSpc>
                <a:spcPct val="200000"/>
              </a:lnSpc>
              <a:buAutoNum type="arabicPeriod"/>
            </a:pPr>
            <a:r>
              <a:rPr lang="en-US" sz="2800" dirty="0">
                <a:solidFill>
                  <a:srgbClr val="FFFFFF"/>
                </a:solidFill>
                <a:latin typeface="Quicksand Medium"/>
                <a:ea typeface="+mn-lt"/>
                <a:cs typeface="+mn-lt"/>
              </a:rPr>
              <a:t>Full-Disk Encryption</a:t>
            </a:r>
          </a:p>
          <a:p>
            <a:pPr marL="514350" indent="-514350">
              <a:lnSpc>
                <a:spcPct val="200000"/>
              </a:lnSpc>
              <a:buAutoNum type="arabicPeriod"/>
            </a:pPr>
            <a:r>
              <a:rPr lang="en-US" sz="2800" dirty="0">
                <a:solidFill>
                  <a:srgbClr val="FFFFFF"/>
                </a:solidFill>
                <a:latin typeface="Quicksand Medium"/>
                <a:ea typeface="+mn-lt"/>
                <a:cs typeface="+mn-lt"/>
              </a:rPr>
              <a:t>Ransomware</a:t>
            </a:r>
          </a:p>
          <a:p>
            <a:pPr marL="514350" indent="-514350">
              <a:lnSpc>
                <a:spcPct val="200000"/>
              </a:lnSpc>
              <a:buAutoNum type="arabicPeriod"/>
            </a:pPr>
            <a:r>
              <a:rPr lang="en-US" sz="2800" dirty="0">
                <a:solidFill>
                  <a:srgbClr val="FFFFFF"/>
                </a:solidFill>
                <a:latin typeface="Quicksand Medium"/>
                <a:ea typeface="+mn-lt"/>
                <a:cs typeface="+mn-lt"/>
              </a:rPr>
              <a:t>Recommendations </a:t>
            </a:r>
          </a:p>
        </p:txBody>
      </p:sp>
      <p:sp>
        <p:nvSpPr>
          <p:cNvPr id="13" name="Freeform 8">
            <a:extLst>
              <a:ext uri="{FF2B5EF4-FFF2-40B4-BE49-F238E27FC236}">
                <a16:creationId xmlns:a16="http://schemas.microsoft.com/office/drawing/2014/main" id="{A783BC28-3942-0742-21AC-7538968E2338}"/>
              </a:ext>
            </a:extLst>
          </p:cNvPr>
          <p:cNvSpPr/>
          <p:nvPr/>
        </p:nvSpPr>
        <p:spPr>
          <a:xfrm>
            <a:off x="11049000"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14400" y="950278"/>
            <a:ext cx="9700664" cy="1846659"/>
          </a:xfrm>
          <a:prstGeom prst="rect">
            <a:avLst/>
          </a:prstGeom>
        </p:spPr>
        <p:txBody>
          <a:bodyPr wrap="square" lIns="0" tIns="0" rIns="0" bIns="0" rtlCol="0" anchor="t">
            <a:spAutoFit/>
          </a:bodyPr>
          <a:lstStyle/>
          <a:p>
            <a:pPr>
              <a:lnSpc>
                <a:spcPts val="7181"/>
              </a:lnSpc>
            </a:pPr>
            <a:r>
              <a:rPr lang="en-US" sz="6300" spc="-264" dirty="0">
                <a:solidFill>
                  <a:srgbClr val="FFFFFF"/>
                </a:solidFill>
                <a:latin typeface="Be Vietnam Ultra-Bold"/>
              </a:rPr>
              <a:t>Ransomware Negotiation</a:t>
            </a:r>
            <a:endParaRPr lang="en-US" dirty="0"/>
          </a:p>
          <a:p>
            <a:pPr>
              <a:lnSpc>
                <a:spcPts val="7181"/>
              </a:lnSpc>
            </a:pPr>
            <a:endParaRPr lang="en-US" sz="6300" spc="-264" dirty="0">
              <a:solidFill>
                <a:srgbClr val="FFFFFF"/>
              </a:solidFill>
              <a:latin typeface="Be Vietnam Ultra-Bold"/>
            </a:endParaRPr>
          </a:p>
        </p:txBody>
      </p:sp>
      <p:sp>
        <p:nvSpPr>
          <p:cNvPr id="7" name="TextBox 7"/>
          <p:cNvSpPr txBox="1"/>
          <p:nvPr/>
        </p:nvSpPr>
        <p:spPr>
          <a:xfrm>
            <a:off x="748931" y="5295900"/>
            <a:ext cx="10843664" cy="430887"/>
          </a:xfrm>
          <a:prstGeom prst="rect">
            <a:avLst/>
          </a:prstGeom>
        </p:spPr>
        <p:txBody>
          <a:bodyPr wrap="square" lIns="0" tIns="0" rIns="0" bIns="0" rtlCol="0" anchor="t">
            <a:spAutoFit/>
          </a:bodyPr>
          <a:lstStyle/>
          <a:p>
            <a:pPr>
              <a:lnSpc>
                <a:spcPts val="3239"/>
              </a:lnSpc>
            </a:pPr>
            <a:r>
              <a:rPr lang="en-US" sz="4000" dirty="0">
                <a:solidFill>
                  <a:srgbClr val="FFFFFF"/>
                </a:solidFill>
                <a:latin typeface="Quicksand Medium"/>
                <a:hlinkClick r:id="rId4"/>
              </a:rPr>
              <a:t>Financial Times Ransomware Negotiation </a:t>
            </a:r>
            <a:endParaRPr lang="en-US" sz="4000" dirty="0">
              <a:solidFill>
                <a:srgbClr val="FFFFFF"/>
              </a:solidFill>
              <a:latin typeface="Quicksand Medium"/>
              <a:cs typeface="Calibri"/>
            </a:endParaRPr>
          </a:p>
        </p:txBody>
      </p:sp>
    </p:spTree>
    <p:extLst>
      <p:ext uri="{BB962C8B-B14F-4D97-AF65-F5344CB8AC3E}">
        <p14:creationId xmlns:p14="http://schemas.microsoft.com/office/powerpoint/2010/main" val="220669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1503" y="9560205"/>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0">
            <a:extLst>
              <a:ext uri="{FF2B5EF4-FFF2-40B4-BE49-F238E27FC236}">
                <a16:creationId xmlns:a16="http://schemas.microsoft.com/office/drawing/2014/main" id="{3A87F379-AB4F-7507-AABA-D8325E7B5B10}"/>
              </a:ext>
            </a:extLst>
          </p:cNvPr>
          <p:cNvSpPr txBox="1"/>
          <p:nvPr/>
        </p:nvSpPr>
        <p:spPr>
          <a:xfrm>
            <a:off x="4572000" y="568786"/>
            <a:ext cx="9583386" cy="1118255"/>
          </a:xfrm>
          <a:prstGeom prst="rect">
            <a:avLst/>
          </a:prstGeom>
          <a:noFill/>
        </p:spPr>
        <p:txBody>
          <a:bodyPr wrap="square">
            <a:spAutoFit/>
          </a:bodyPr>
          <a:lstStyle/>
          <a:p>
            <a:pPr marL="0" lvl="0" indent="0" algn="ctr">
              <a:lnSpc>
                <a:spcPts val="8000"/>
              </a:lnSpc>
            </a:pPr>
            <a:r>
              <a:rPr lang="en-US" sz="8000" spc="-336" dirty="0">
                <a:solidFill>
                  <a:srgbClr val="3139A8"/>
                </a:solidFill>
                <a:latin typeface="Be Vietnam Ultra-Bold"/>
              </a:rPr>
              <a:t>Sources </a:t>
            </a:r>
          </a:p>
        </p:txBody>
      </p:sp>
      <p:sp>
        <p:nvSpPr>
          <p:cNvPr id="12" name="TextBox 11">
            <a:extLst>
              <a:ext uri="{FF2B5EF4-FFF2-40B4-BE49-F238E27FC236}">
                <a16:creationId xmlns:a16="http://schemas.microsoft.com/office/drawing/2014/main" id="{09C49712-0FE5-3066-856C-1833C58B010F}"/>
              </a:ext>
            </a:extLst>
          </p:cNvPr>
          <p:cNvSpPr txBox="1"/>
          <p:nvPr/>
        </p:nvSpPr>
        <p:spPr>
          <a:xfrm>
            <a:off x="4385437" y="6083744"/>
            <a:ext cx="9583386" cy="1118255"/>
          </a:xfrm>
          <a:prstGeom prst="rect">
            <a:avLst/>
          </a:prstGeom>
          <a:noFill/>
        </p:spPr>
        <p:txBody>
          <a:bodyPr wrap="square">
            <a:spAutoFit/>
          </a:bodyPr>
          <a:lstStyle/>
          <a:p>
            <a:pPr marL="0" lvl="0" indent="0" algn="ctr">
              <a:lnSpc>
                <a:spcPts val="8000"/>
              </a:lnSpc>
            </a:pPr>
            <a:r>
              <a:rPr lang="en-US" sz="8000" spc="-336" dirty="0">
                <a:solidFill>
                  <a:srgbClr val="3139A8"/>
                </a:solidFill>
                <a:latin typeface="Be Vietnam Ultra-Bold"/>
              </a:rPr>
              <a:t>Resources </a:t>
            </a:r>
          </a:p>
        </p:txBody>
      </p:sp>
      <p:sp>
        <p:nvSpPr>
          <p:cNvPr id="14" name="TextBox 13">
            <a:extLst>
              <a:ext uri="{FF2B5EF4-FFF2-40B4-BE49-F238E27FC236}">
                <a16:creationId xmlns:a16="http://schemas.microsoft.com/office/drawing/2014/main" id="{6F546339-92F4-0384-DBB3-43111DEBC091}"/>
              </a:ext>
            </a:extLst>
          </p:cNvPr>
          <p:cNvSpPr txBox="1"/>
          <p:nvPr/>
        </p:nvSpPr>
        <p:spPr>
          <a:xfrm>
            <a:off x="152400" y="1674874"/>
            <a:ext cx="17830800" cy="4708981"/>
          </a:xfrm>
          <a:prstGeom prst="rect">
            <a:avLst/>
          </a:prstGeom>
          <a:noFill/>
        </p:spPr>
        <p:txBody>
          <a:bodyPr wrap="square">
            <a:spAutoFit/>
          </a:bodyPr>
          <a:lstStyle/>
          <a:p>
            <a:r>
              <a:rPr lang="en-US" sz="2000" b="0" i="0" u="none" strike="noStrike" dirty="0">
                <a:solidFill>
                  <a:srgbClr val="3139A8"/>
                </a:solidFill>
                <a:effectLst/>
                <a:latin typeface="Be Vietnam" panose="020B0604020202020204" charset="0"/>
              </a:rPr>
              <a:t>Adam, W. by S. (2022, October 27). The state of ransomware 2022. Sophos News. https://news.sophos.com/en-us/2022/04/27/the-state-of-ransomware-2022/</a:t>
            </a:r>
          </a:p>
          <a:p>
            <a:endParaRPr lang="en-US" sz="2000" b="0" i="0" u="none" strike="noStrike" dirty="0">
              <a:solidFill>
                <a:srgbClr val="3139A8"/>
              </a:solidFill>
              <a:effectLst/>
              <a:latin typeface="Be Vietnam" panose="020B0604020202020204" charset="0"/>
            </a:endParaRPr>
          </a:p>
          <a:p>
            <a:r>
              <a:rPr lang="en-US" sz="2000" b="0" i="0" u="none" strike="noStrike" dirty="0" err="1">
                <a:solidFill>
                  <a:srgbClr val="3139A8"/>
                </a:solidFill>
                <a:effectLst/>
                <a:latin typeface="Be Vietnam" panose="020B0604020202020204" charset="0"/>
              </a:rPr>
              <a:t>Chainalysis</a:t>
            </a:r>
            <a:r>
              <a:rPr lang="en-US" sz="2000" b="0" i="0" u="none" strike="noStrike" dirty="0">
                <a:solidFill>
                  <a:srgbClr val="3139A8"/>
                </a:solidFill>
                <a:effectLst/>
                <a:latin typeface="Be Vietnam" panose="020B0604020202020204" charset="0"/>
              </a:rPr>
              <a:t> Team. (2024, February 29). </a:t>
            </a:r>
            <a:r>
              <a:rPr lang="en-US" sz="2000" b="0" i="1" u="none" strike="noStrike" dirty="0">
                <a:solidFill>
                  <a:srgbClr val="3139A8"/>
                </a:solidFill>
                <a:effectLst/>
                <a:latin typeface="Be Vietnam" panose="020B0604020202020204" charset="0"/>
              </a:rPr>
              <a:t>Ransomware hit $1 billion in 2023</a:t>
            </a:r>
            <a:r>
              <a:rPr lang="en-US" sz="2000" b="0" i="0" u="none" strike="noStrike" dirty="0">
                <a:solidFill>
                  <a:srgbClr val="3139A8"/>
                </a:solidFill>
                <a:effectLst/>
                <a:latin typeface="Be Vietnam" panose="020B0604020202020204" charset="0"/>
              </a:rPr>
              <a:t>. https://www.chainalysis.com/blog/ransomware-2024/ </a:t>
            </a:r>
          </a:p>
          <a:p>
            <a:pPr rtl="0">
              <a:spcBef>
                <a:spcPts val="0"/>
              </a:spcBef>
              <a:spcAft>
                <a:spcPts val="0"/>
              </a:spcAft>
            </a:pPr>
            <a:endParaRPr lang="en-US" sz="2000" b="0" i="0" u="none" strike="noStrike" dirty="0">
              <a:solidFill>
                <a:srgbClr val="3139A8"/>
              </a:solidFill>
              <a:effectLst/>
              <a:latin typeface="Be Vietnam" panose="020B0604020202020204" charset="0"/>
            </a:endParaRPr>
          </a:p>
          <a:p>
            <a:pPr rtl="0">
              <a:spcBef>
                <a:spcPts val="0"/>
              </a:spcBef>
              <a:spcAft>
                <a:spcPts val="0"/>
              </a:spcAft>
            </a:pPr>
            <a:r>
              <a:rPr lang="en-US" sz="2000" b="0" i="0" u="none" strike="noStrike" dirty="0">
                <a:solidFill>
                  <a:srgbClr val="3139A8"/>
                </a:solidFill>
                <a:effectLst/>
                <a:latin typeface="Be Vietnam" panose="020B0604020202020204" charset="0"/>
              </a:rPr>
              <a:t>Chapple, M., &amp; </a:t>
            </a:r>
            <a:r>
              <a:rPr lang="en-US" sz="2000" b="0" i="0" u="none" strike="noStrike" dirty="0" err="1">
                <a:solidFill>
                  <a:srgbClr val="3139A8"/>
                </a:solidFill>
                <a:effectLst/>
                <a:latin typeface="Be Vietnam" panose="020B0604020202020204" charset="0"/>
              </a:rPr>
              <a:t>Seidl</a:t>
            </a:r>
            <a:r>
              <a:rPr lang="en-US" sz="2000" b="0" i="0" u="none" strike="noStrike" dirty="0">
                <a:solidFill>
                  <a:srgbClr val="3139A8"/>
                </a:solidFill>
                <a:effectLst/>
                <a:latin typeface="Be Vietnam" panose="020B0604020202020204" charset="0"/>
              </a:rPr>
              <a:t>, D. (2021). </a:t>
            </a:r>
            <a:r>
              <a:rPr lang="en-US" sz="2000" b="0" i="1" u="none" strike="noStrike" dirty="0">
                <a:solidFill>
                  <a:srgbClr val="3139A8"/>
                </a:solidFill>
                <a:effectLst/>
                <a:latin typeface="Be Vietnam" panose="020B0604020202020204" charset="0"/>
              </a:rPr>
              <a:t>CompTIA Security+ SY0-601 Certification Study Guide. </a:t>
            </a:r>
            <a:r>
              <a:rPr lang="en-US" sz="2000" b="0" i="0" u="none" strike="noStrike" dirty="0" err="1">
                <a:solidFill>
                  <a:srgbClr val="3139A8"/>
                </a:solidFill>
                <a:effectLst/>
                <a:latin typeface="Be Vietnam" panose="020B0604020202020204" charset="0"/>
              </a:rPr>
              <a:t>Sybex</a:t>
            </a:r>
            <a:r>
              <a:rPr lang="en-US" sz="2000" b="0" i="0" u="none" strike="noStrike" dirty="0">
                <a:solidFill>
                  <a:srgbClr val="3139A8"/>
                </a:solidFill>
                <a:effectLst/>
                <a:latin typeface="Be Vietnam" panose="020B0604020202020204" charset="0"/>
              </a:rPr>
              <a:t>.</a:t>
            </a:r>
          </a:p>
          <a:p>
            <a:endParaRPr lang="en-US" sz="2000" dirty="0">
              <a:solidFill>
                <a:srgbClr val="3139A8"/>
              </a:solidFill>
              <a:latin typeface="Be Vietnam" panose="020B0604020202020204" charset="0"/>
            </a:endParaRPr>
          </a:p>
          <a:p>
            <a:r>
              <a:rPr lang="en-US" sz="2000" dirty="0">
                <a:solidFill>
                  <a:srgbClr val="3139A8"/>
                </a:solidFill>
                <a:latin typeface="Be Vietnam" panose="020B0604020202020204" charset="0"/>
              </a:rPr>
              <a:t>Cloudflare. (n.d.). What happens in a TLS handshake? https://www.cloudflare.com/learning/ssl/what-happens-in-a-tls-handshake/ </a:t>
            </a:r>
            <a:endParaRPr lang="en-US" sz="2000" dirty="0">
              <a:solidFill>
                <a:srgbClr val="3139A8"/>
              </a:solidFill>
              <a:latin typeface="Be Vietnam" panose="020B0604020202020204" charset="0"/>
              <a:cs typeface="Calibri"/>
            </a:endParaRPr>
          </a:p>
          <a:p>
            <a:r>
              <a:rPr lang="en-US" sz="2000" b="0" i="0" u="none" strike="noStrike" dirty="0" err="1">
                <a:solidFill>
                  <a:srgbClr val="3139A8"/>
                </a:solidFill>
                <a:effectLst/>
                <a:latin typeface="Be Vietnam" panose="020B0604020202020204" charset="0"/>
              </a:rPr>
              <a:t>mber</a:t>
            </a:r>
            <a:r>
              <a:rPr lang="en-US" sz="2000" b="0" i="0" u="none" strike="noStrike" dirty="0">
                <a:solidFill>
                  <a:srgbClr val="3139A8"/>
                </a:solidFill>
                <a:effectLst/>
                <a:latin typeface="Be Vietnam" panose="020B0604020202020204" charset="0"/>
              </a:rPr>
              <a:t> 24). </a:t>
            </a:r>
            <a:r>
              <a:rPr lang="en-US" sz="2000" b="0" i="1" u="none" strike="noStrike" dirty="0">
                <a:solidFill>
                  <a:srgbClr val="3139A8"/>
                </a:solidFill>
                <a:effectLst/>
                <a:latin typeface="Be Vietnam" panose="020B0604020202020204" charset="0"/>
              </a:rPr>
              <a:t>What should I know about encryption?</a:t>
            </a:r>
            <a:r>
              <a:rPr lang="en-US" sz="2000" b="0" i="0" u="none" strike="noStrike" dirty="0">
                <a:solidFill>
                  <a:srgbClr val="3139A8"/>
                </a:solidFill>
                <a:effectLst/>
                <a:latin typeface="Be Vietnam" panose="020B0604020202020204" charset="0"/>
              </a:rPr>
              <a:t> Surveillance Self-Defense. </a:t>
            </a:r>
            <a:endParaRPr lang="en-US" sz="2000" dirty="0">
              <a:solidFill>
                <a:srgbClr val="3139A8"/>
              </a:solidFill>
              <a:latin typeface="Be Vietnam" panose="020B0604020202020204" charset="0"/>
              <a:cs typeface="Calibri"/>
            </a:endParaRPr>
          </a:p>
          <a:p>
            <a:pPr rtl="0">
              <a:spcBef>
                <a:spcPts val="0"/>
              </a:spcBef>
              <a:spcAft>
                <a:spcPts val="0"/>
              </a:spcAft>
            </a:pPr>
            <a:r>
              <a:rPr lang="en-US" sz="2000" b="0" i="0" u="none" strike="noStrike" dirty="0">
                <a:solidFill>
                  <a:srgbClr val="3139A8"/>
                </a:solidFill>
                <a:effectLst/>
                <a:latin typeface="Be Vietnam" panose="020B0604020202020204" charset="0"/>
              </a:rPr>
              <a:t> </a:t>
            </a:r>
          </a:p>
          <a:p>
            <a:r>
              <a:rPr lang="en-US" sz="2000" b="0" i="0" u="none" strike="noStrike" dirty="0">
                <a:solidFill>
                  <a:srgbClr val="3139A8"/>
                </a:solidFill>
                <a:effectLst/>
                <a:latin typeface="Be Vietnam" panose="020B0604020202020204" charset="0"/>
              </a:rPr>
              <a:t>Electronic Frontier Foundation. (2018</a:t>
            </a:r>
            <a:r>
              <a:rPr lang="en-US" sz="2000" dirty="0">
                <a:solidFill>
                  <a:srgbClr val="3139A8"/>
                </a:solidFill>
                <a:latin typeface="Be Vietnam" panose="020B0604020202020204" charset="0"/>
              </a:rPr>
              <a:t>, Novehttps://ssd.eff.org/module/what-should-i-know-about-encryption </a:t>
            </a:r>
          </a:p>
          <a:p>
            <a:endParaRPr lang="en-US" sz="2000" dirty="0">
              <a:solidFill>
                <a:srgbClr val="3139A8"/>
              </a:solidFill>
              <a:latin typeface="Be Vietnam" panose="020B0604020202020204" charset="0"/>
            </a:endParaRPr>
          </a:p>
          <a:p>
            <a:r>
              <a:rPr lang="en-US" sz="2000" dirty="0">
                <a:solidFill>
                  <a:srgbClr val="3139A8"/>
                </a:solidFill>
                <a:latin typeface="Be Vietnam" panose="020B0604020202020204" charset="0"/>
              </a:rPr>
              <a:t>Global Cyber Alliance. (2020, October 6). </a:t>
            </a:r>
            <a:r>
              <a:rPr lang="en-US" sz="2000" i="1" dirty="0">
                <a:solidFill>
                  <a:srgbClr val="3139A8"/>
                </a:solidFill>
                <a:latin typeface="Be Vietnam" panose="020B0604020202020204" charset="0"/>
              </a:rPr>
              <a:t>Communicate securely - GCA Cybersecurity toolkit: Tools and resources to improve your cyber defenses</a:t>
            </a:r>
            <a:r>
              <a:rPr lang="en-US" sz="2000" dirty="0">
                <a:solidFill>
                  <a:srgbClr val="3139A8"/>
                </a:solidFill>
                <a:latin typeface="Be Vietnam" panose="020B0604020202020204" charset="0"/>
              </a:rPr>
              <a:t>. https://gcatoolkit.org/journalists/communicate-securely/?_tk=secure-your-browsing </a:t>
            </a:r>
            <a:br>
              <a:rPr lang="en-US" sz="2000" dirty="0">
                <a:solidFill>
                  <a:srgbClr val="3139A8"/>
                </a:solidFill>
                <a:latin typeface="Be Vietnam" panose="020B0604020202020204" charset="0"/>
              </a:rPr>
            </a:br>
            <a:endParaRPr lang="en-US" sz="2000" dirty="0">
              <a:solidFill>
                <a:srgbClr val="3139A8"/>
              </a:solidFill>
              <a:latin typeface="Be Vietnam" panose="020B0604020202020204" charset="0"/>
              <a:cs typeface="Calibri"/>
            </a:endParaRPr>
          </a:p>
        </p:txBody>
      </p:sp>
      <p:sp>
        <p:nvSpPr>
          <p:cNvPr id="15" name="TextBox 14">
            <a:extLst>
              <a:ext uri="{FF2B5EF4-FFF2-40B4-BE49-F238E27FC236}">
                <a16:creationId xmlns:a16="http://schemas.microsoft.com/office/drawing/2014/main" id="{F71851CE-4838-3FD8-5DA7-5317DB5C0264}"/>
              </a:ext>
            </a:extLst>
          </p:cNvPr>
          <p:cNvSpPr txBox="1"/>
          <p:nvPr/>
        </p:nvSpPr>
        <p:spPr>
          <a:xfrm>
            <a:off x="4251367" y="7201999"/>
            <a:ext cx="9785266" cy="2246769"/>
          </a:xfrm>
          <a:prstGeom prst="rect">
            <a:avLst/>
          </a:prstGeom>
          <a:noFill/>
        </p:spPr>
        <p:txBody>
          <a:bodyPr wrap="square">
            <a:spAutoFit/>
          </a:bodyPr>
          <a:lstStyle/>
          <a:p>
            <a:pPr algn="ctr"/>
            <a:r>
              <a:rPr lang="en-US" sz="2800" dirty="0">
                <a:solidFill>
                  <a:srgbClr val="3139A8"/>
                </a:solidFill>
                <a:latin typeface="Be Vietnam" panose="020B0604020202020204" charset="0"/>
                <a:cs typeface="Calibri"/>
                <a:hlinkClick r:id="rId2"/>
              </a:rPr>
              <a:t>Device Encryption/</a:t>
            </a:r>
            <a:r>
              <a:rPr lang="en-US" sz="2800" dirty="0" err="1">
                <a:solidFill>
                  <a:srgbClr val="3139A8"/>
                </a:solidFill>
                <a:latin typeface="Be Vietnam" panose="020B0604020202020204" charset="0"/>
                <a:cs typeface="Calibri"/>
                <a:hlinkClick r:id="rId2"/>
              </a:rPr>
              <a:t>Bitlocker</a:t>
            </a:r>
            <a:endParaRPr lang="en-US" sz="2800" dirty="0">
              <a:solidFill>
                <a:srgbClr val="3139A8"/>
              </a:solidFill>
              <a:latin typeface="Be Vietnam" panose="020B0604020202020204" charset="0"/>
              <a:cs typeface="Calibri"/>
            </a:endParaRPr>
          </a:p>
          <a:p>
            <a:pPr algn="ctr"/>
            <a:endParaRPr lang="en-US" sz="2800" dirty="0">
              <a:solidFill>
                <a:srgbClr val="3139A8"/>
              </a:solidFill>
              <a:latin typeface="Be Vietnam" panose="020B0604020202020204" charset="0"/>
              <a:cs typeface="Calibri"/>
            </a:endParaRPr>
          </a:p>
          <a:p>
            <a:pPr algn="ctr"/>
            <a:r>
              <a:rPr lang="en-US" sz="2800" dirty="0">
                <a:solidFill>
                  <a:srgbClr val="3139A8"/>
                </a:solidFill>
                <a:latin typeface="Be Vietnam" panose="020B0604020202020204" charset="0"/>
                <a:cs typeface="Calibri"/>
                <a:hlinkClick r:id="rId3"/>
              </a:rPr>
              <a:t>FileVault</a:t>
            </a:r>
            <a:endParaRPr lang="en-US" sz="2800" dirty="0">
              <a:solidFill>
                <a:srgbClr val="3139A8"/>
              </a:solidFill>
              <a:latin typeface="Be Vietnam" panose="020B0604020202020204" charset="0"/>
              <a:cs typeface="Calibri"/>
            </a:endParaRPr>
          </a:p>
          <a:p>
            <a:pPr algn="ctr"/>
            <a:endParaRPr lang="en-US" sz="2800" dirty="0">
              <a:solidFill>
                <a:srgbClr val="3139A8"/>
              </a:solidFill>
              <a:latin typeface="Be Vietnam" panose="020B0604020202020204" charset="0"/>
              <a:cs typeface="Calibri"/>
            </a:endParaRPr>
          </a:p>
          <a:p>
            <a:pPr algn="ctr"/>
            <a:r>
              <a:rPr lang="en-US" sz="2800" dirty="0">
                <a:solidFill>
                  <a:srgbClr val="3139A8"/>
                </a:solidFill>
                <a:latin typeface="Be Vietnam" panose="020B0604020202020204" charset="0"/>
                <a:cs typeface="Calibri"/>
                <a:hlinkClick r:id="rId4"/>
              </a:rPr>
              <a:t>GCA Toolkit</a:t>
            </a:r>
            <a:endParaRPr lang="en-US" sz="2800" dirty="0">
              <a:solidFill>
                <a:srgbClr val="3139A8"/>
              </a:solidFill>
              <a:latin typeface="Be Vietnam" panose="020B0604020202020204" charset="0"/>
              <a:cs typeface="Calibri"/>
            </a:endParaRPr>
          </a:p>
        </p:txBody>
      </p:sp>
    </p:spTree>
    <p:extLst>
      <p:ext uri="{BB962C8B-B14F-4D97-AF65-F5344CB8AC3E}">
        <p14:creationId xmlns:p14="http://schemas.microsoft.com/office/powerpoint/2010/main" val="1492611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828800" y="4336064"/>
            <a:ext cx="7924800" cy="1470211"/>
          </a:xfrm>
          <a:prstGeom prst="rect">
            <a:avLst/>
          </a:prstGeom>
        </p:spPr>
        <p:txBody>
          <a:bodyPr lIns="0" tIns="0" rIns="0" bIns="0" rtlCol="0" anchor="t">
            <a:spAutoFit/>
          </a:bodyPr>
          <a:lstStyle/>
          <a:p>
            <a:pPr marL="0" lvl="0" indent="0">
              <a:lnSpc>
                <a:spcPts val="12479"/>
              </a:lnSpc>
            </a:pPr>
            <a:r>
              <a:rPr lang="en-US" sz="9600" spc="-545" dirty="0">
                <a:solidFill>
                  <a:srgbClr val="3139A8"/>
                </a:solidFill>
                <a:latin typeface="Be Vietnam Ultra-Bold"/>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1840503" y="-264842"/>
            <a:ext cx="14606994" cy="2334550"/>
          </a:xfrm>
          <a:prstGeom prst="rect">
            <a:avLst/>
          </a:prstGeom>
        </p:spPr>
        <p:txBody>
          <a:bodyPr wrap="square" lIns="0" tIns="0" rIns="0" bIns="0" rtlCol="0" anchor="t">
            <a:spAutoFit/>
          </a:bodyPr>
          <a:lstStyle/>
          <a:p>
            <a:pPr marL="0" lvl="0" indent="0" algn="ctr">
              <a:lnSpc>
                <a:spcPts val="20520"/>
              </a:lnSpc>
            </a:pPr>
            <a:r>
              <a:rPr lang="en-US" sz="13000" spc="-756" dirty="0">
                <a:solidFill>
                  <a:srgbClr val="FFFFFF"/>
                </a:solidFill>
                <a:latin typeface="Be Vietnam Ultra-Bold" panose="020B0604020202020204" charset="0"/>
              </a:rPr>
              <a:t>Cryptography</a:t>
            </a:r>
          </a:p>
        </p:txBody>
      </p:sp>
      <p:sp>
        <p:nvSpPr>
          <p:cNvPr id="4" name="TextBox 4"/>
          <p:cNvSpPr txBox="1"/>
          <p:nvPr/>
        </p:nvSpPr>
        <p:spPr>
          <a:xfrm>
            <a:off x="2287818" y="2183395"/>
            <a:ext cx="13416008" cy="1390830"/>
          </a:xfrm>
          <a:prstGeom prst="rect">
            <a:avLst/>
          </a:prstGeom>
        </p:spPr>
        <p:txBody>
          <a:bodyPr wrap="square" lIns="0" tIns="0" rIns="0" bIns="0" rtlCol="0" anchor="t">
            <a:spAutoFit/>
          </a:bodyPr>
          <a:lstStyle/>
          <a:p>
            <a:pPr algn="ctr">
              <a:lnSpc>
                <a:spcPts val="5700"/>
              </a:lnSpc>
              <a:spcBef>
                <a:spcPct val="0"/>
              </a:spcBef>
            </a:pPr>
            <a:r>
              <a:rPr lang="en-US" sz="4000" spc="-210" dirty="0">
                <a:solidFill>
                  <a:srgbClr val="FFFFFF"/>
                </a:solidFill>
                <a:latin typeface="Be Vietnam" panose="020B0604020202020204" charset="0"/>
              </a:rPr>
              <a:t>Process of converting information in a way that only intended recipients can access it</a:t>
            </a:r>
          </a:p>
        </p:txBody>
      </p:sp>
      <p:sp>
        <p:nvSpPr>
          <p:cNvPr id="3" name="TextBox 4">
            <a:extLst>
              <a:ext uri="{FF2B5EF4-FFF2-40B4-BE49-F238E27FC236}">
                <a16:creationId xmlns:a16="http://schemas.microsoft.com/office/drawing/2014/main" id="{6DA4B3F4-241C-3DC6-B51E-2F1BB49B3AC7}"/>
              </a:ext>
            </a:extLst>
          </p:cNvPr>
          <p:cNvSpPr txBox="1"/>
          <p:nvPr/>
        </p:nvSpPr>
        <p:spPr>
          <a:xfrm>
            <a:off x="15697200" y="9572108"/>
            <a:ext cx="2671808"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FFFFFF"/>
                </a:solidFill>
                <a:latin typeface="Be Vietnam" panose="020B0604020202020204" charset="0"/>
              </a:rPr>
              <a:t>(Chapple &amp; </a:t>
            </a:r>
            <a:r>
              <a:rPr lang="en-US" sz="2000" spc="-210" dirty="0" err="1">
                <a:solidFill>
                  <a:srgbClr val="FFFFFF"/>
                </a:solidFill>
                <a:latin typeface="Be Vietnam" panose="020B0604020202020204" charset="0"/>
              </a:rPr>
              <a:t>Seidl</a:t>
            </a:r>
            <a:r>
              <a:rPr lang="en-US" sz="2000" spc="-210" dirty="0">
                <a:solidFill>
                  <a:srgbClr val="FFFFFF"/>
                </a:solidFill>
                <a:latin typeface="Be Vietnam" panose="020B0604020202020204" charset="0"/>
              </a:rPr>
              <a:t>, 2021)</a:t>
            </a:r>
          </a:p>
        </p:txBody>
      </p:sp>
      <p:pic>
        <p:nvPicPr>
          <p:cNvPr id="10" name="Picture 9">
            <a:extLst>
              <a:ext uri="{FF2B5EF4-FFF2-40B4-BE49-F238E27FC236}">
                <a16:creationId xmlns:a16="http://schemas.microsoft.com/office/drawing/2014/main" id="{B3DE2E88-B4BB-2118-443F-4191C610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535649"/>
            <a:ext cx="4389868" cy="4054681"/>
          </a:xfrm>
          <a:prstGeom prst="rect">
            <a:avLst/>
          </a:prstGeom>
        </p:spPr>
      </p:pic>
      <p:sp>
        <p:nvSpPr>
          <p:cNvPr id="11" name="TextBox 4">
            <a:extLst>
              <a:ext uri="{FF2B5EF4-FFF2-40B4-BE49-F238E27FC236}">
                <a16:creationId xmlns:a16="http://schemas.microsoft.com/office/drawing/2014/main" id="{00E17F60-6813-119A-D812-AF52CD8E5911}"/>
              </a:ext>
            </a:extLst>
          </p:cNvPr>
          <p:cNvSpPr txBox="1"/>
          <p:nvPr/>
        </p:nvSpPr>
        <p:spPr>
          <a:xfrm>
            <a:off x="685800" y="4483639"/>
            <a:ext cx="4389868" cy="659861"/>
          </a:xfrm>
          <a:prstGeom prst="rect">
            <a:avLst/>
          </a:prstGeom>
        </p:spPr>
        <p:txBody>
          <a:bodyPr wrap="square" lIns="0" tIns="0" rIns="0" bIns="0" rtlCol="0" anchor="t">
            <a:spAutoFit/>
          </a:bodyPr>
          <a:lstStyle/>
          <a:p>
            <a:pPr algn="ctr">
              <a:lnSpc>
                <a:spcPts val="5700"/>
              </a:lnSpc>
              <a:spcBef>
                <a:spcPct val="0"/>
              </a:spcBef>
            </a:pPr>
            <a:r>
              <a:rPr lang="en-US" sz="4000" spc="-210" dirty="0">
                <a:solidFill>
                  <a:srgbClr val="FFFFFF"/>
                </a:solidFill>
                <a:latin typeface="Be Vietnam" panose="020B0604020202020204" charset="0"/>
              </a:rPr>
              <a:t>Caesar Cipher</a:t>
            </a:r>
          </a:p>
        </p:txBody>
      </p:sp>
      <p:sp>
        <p:nvSpPr>
          <p:cNvPr id="15" name="TextBox 4">
            <a:extLst>
              <a:ext uri="{FF2B5EF4-FFF2-40B4-BE49-F238E27FC236}">
                <a16:creationId xmlns:a16="http://schemas.microsoft.com/office/drawing/2014/main" id="{18AE99DC-3511-C63B-880E-189C8DCA3F9D}"/>
              </a:ext>
            </a:extLst>
          </p:cNvPr>
          <p:cNvSpPr txBox="1"/>
          <p:nvPr/>
        </p:nvSpPr>
        <p:spPr>
          <a:xfrm>
            <a:off x="6500234" y="4169667"/>
            <a:ext cx="3886200" cy="861774"/>
          </a:xfrm>
          <a:prstGeom prst="rect">
            <a:avLst/>
          </a:prstGeom>
        </p:spPr>
        <p:txBody>
          <a:bodyPr wrap="square" lIns="0" tIns="0" rIns="0" bIns="0" rtlCol="0" anchor="t">
            <a:spAutoFit/>
          </a:bodyPr>
          <a:lstStyle/>
          <a:p>
            <a:pPr algn="ctr">
              <a:spcBef>
                <a:spcPct val="0"/>
              </a:spcBef>
            </a:pPr>
            <a:r>
              <a:rPr lang="en-US" sz="2800" spc="-210" dirty="0">
                <a:solidFill>
                  <a:srgbClr val="FFFFFF"/>
                </a:solidFill>
                <a:latin typeface="Be Vietnam" panose="020B0604020202020204" charset="0"/>
              </a:rPr>
              <a:t>I LOVE CYBER</a:t>
            </a:r>
          </a:p>
          <a:p>
            <a:pPr algn="ctr">
              <a:spcBef>
                <a:spcPct val="0"/>
              </a:spcBef>
            </a:pPr>
            <a:r>
              <a:rPr lang="en-US" sz="2800" spc="-210" dirty="0">
                <a:solidFill>
                  <a:srgbClr val="FFFFFF"/>
                </a:solidFill>
                <a:latin typeface="Be Vietnam" panose="020B0604020202020204" charset="0"/>
              </a:rPr>
              <a:t>(Plaintext)</a:t>
            </a:r>
          </a:p>
        </p:txBody>
      </p:sp>
      <p:sp>
        <p:nvSpPr>
          <p:cNvPr id="16" name="TextBox 4">
            <a:extLst>
              <a:ext uri="{FF2B5EF4-FFF2-40B4-BE49-F238E27FC236}">
                <a16:creationId xmlns:a16="http://schemas.microsoft.com/office/drawing/2014/main" id="{2F42195E-8077-DE9E-EB89-4F7C9C7EE2A0}"/>
              </a:ext>
            </a:extLst>
          </p:cNvPr>
          <p:cNvSpPr txBox="1"/>
          <p:nvPr/>
        </p:nvSpPr>
        <p:spPr>
          <a:xfrm>
            <a:off x="12052062" y="4124050"/>
            <a:ext cx="3886200" cy="861774"/>
          </a:xfrm>
          <a:prstGeom prst="rect">
            <a:avLst/>
          </a:prstGeom>
        </p:spPr>
        <p:txBody>
          <a:bodyPr wrap="square" lIns="0" tIns="0" rIns="0" bIns="0" rtlCol="0" anchor="t">
            <a:spAutoFit/>
          </a:bodyPr>
          <a:lstStyle/>
          <a:p>
            <a:pPr algn="ctr">
              <a:spcBef>
                <a:spcPct val="0"/>
              </a:spcBef>
            </a:pPr>
            <a:r>
              <a:rPr lang="en-US" sz="2800" spc="-210" dirty="0">
                <a:solidFill>
                  <a:srgbClr val="FFFFFF"/>
                </a:solidFill>
                <a:latin typeface="Be Vietnam" panose="020B0604020202020204" charset="0"/>
              </a:rPr>
              <a:t>M PSZI GCFIV</a:t>
            </a:r>
          </a:p>
          <a:p>
            <a:pPr algn="ctr">
              <a:spcBef>
                <a:spcPct val="0"/>
              </a:spcBef>
            </a:pPr>
            <a:r>
              <a:rPr lang="en-US" sz="2800" spc="-210" dirty="0">
                <a:solidFill>
                  <a:srgbClr val="FFFFFF"/>
                </a:solidFill>
                <a:latin typeface="Be Vietnam" panose="020B0604020202020204" charset="0"/>
              </a:rPr>
              <a:t>(Ciphertext)</a:t>
            </a:r>
          </a:p>
        </p:txBody>
      </p:sp>
      <p:sp>
        <p:nvSpPr>
          <p:cNvPr id="21" name="TextBox 4">
            <a:extLst>
              <a:ext uri="{FF2B5EF4-FFF2-40B4-BE49-F238E27FC236}">
                <a16:creationId xmlns:a16="http://schemas.microsoft.com/office/drawing/2014/main" id="{7D2CD376-252C-19BA-56F1-A85E1AB68F5F}"/>
              </a:ext>
            </a:extLst>
          </p:cNvPr>
          <p:cNvSpPr txBox="1"/>
          <p:nvPr/>
        </p:nvSpPr>
        <p:spPr>
          <a:xfrm>
            <a:off x="5677083" y="6005775"/>
            <a:ext cx="2824208" cy="861774"/>
          </a:xfrm>
          <a:prstGeom prst="rect">
            <a:avLst/>
          </a:prstGeom>
        </p:spPr>
        <p:txBody>
          <a:bodyPr wrap="square" lIns="0" tIns="0" rIns="0" bIns="0" rtlCol="0" anchor="t">
            <a:spAutoFit/>
          </a:bodyPr>
          <a:lstStyle/>
          <a:p>
            <a:pPr algn="ctr">
              <a:spcBef>
                <a:spcPct val="0"/>
              </a:spcBef>
            </a:pPr>
            <a:r>
              <a:rPr lang="en-US" sz="2800" spc="-210" dirty="0">
                <a:solidFill>
                  <a:srgbClr val="FFFFFF"/>
                </a:solidFill>
                <a:latin typeface="Be Vietnam" panose="020B0604020202020204" charset="0"/>
              </a:rPr>
              <a:t>Hello!</a:t>
            </a:r>
          </a:p>
          <a:p>
            <a:pPr algn="ctr">
              <a:spcBef>
                <a:spcPct val="0"/>
              </a:spcBef>
            </a:pPr>
            <a:r>
              <a:rPr lang="en-US" sz="2800" spc="-210" dirty="0">
                <a:solidFill>
                  <a:srgbClr val="FFFFFF"/>
                </a:solidFill>
                <a:latin typeface="Be Vietnam" panose="020B0604020202020204" charset="0"/>
              </a:rPr>
              <a:t>(Plaintext)</a:t>
            </a:r>
          </a:p>
        </p:txBody>
      </p:sp>
      <p:sp>
        <p:nvSpPr>
          <p:cNvPr id="26" name="Arrow: Right 25">
            <a:extLst>
              <a:ext uri="{FF2B5EF4-FFF2-40B4-BE49-F238E27FC236}">
                <a16:creationId xmlns:a16="http://schemas.microsoft.com/office/drawing/2014/main" id="{9FD7F684-2ACB-1D89-DC4B-E386575633B6}"/>
              </a:ext>
            </a:extLst>
          </p:cNvPr>
          <p:cNvSpPr/>
          <p:nvPr/>
        </p:nvSpPr>
        <p:spPr>
          <a:xfrm>
            <a:off x="8686800" y="5720085"/>
            <a:ext cx="3048000" cy="139083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4">
            <a:extLst>
              <a:ext uri="{FF2B5EF4-FFF2-40B4-BE49-F238E27FC236}">
                <a16:creationId xmlns:a16="http://schemas.microsoft.com/office/drawing/2014/main" id="{FB3AD26C-4AB2-F99D-458D-101EE36B8A02}"/>
              </a:ext>
            </a:extLst>
          </p:cNvPr>
          <p:cNvSpPr txBox="1"/>
          <p:nvPr/>
        </p:nvSpPr>
        <p:spPr>
          <a:xfrm>
            <a:off x="8676946" y="6019328"/>
            <a:ext cx="2824208" cy="659861"/>
          </a:xfrm>
          <a:prstGeom prst="rect">
            <a:avLst/>
          </a:prstGeom>
        </p:spPr>
        <p:txBody>
          <a:bodyPr wrap="square" lIns="0" tIns="0" rIns="0" bIns="0" rtlCol="0" anchor="t">
            <a:spAutoFit/>
          </a:bodyPr>
          <a:lstStyle/>
          <a:p>
            <a:pPr algn="ctr">
              <a:lnSpc>
                <a:spcPts val="5700"/>
              </a:lnSpc>
              <a:spcBef>
                <a:spcPct val="0"/>
              </a:spcBef>
            </a:pPr>
            <a:r>
              <a:rPr lang="en-US" sz="4000" spc="-210" dirty="0">
                <a:solidFill>
                  <a:sysClr val="windowText" lastClr="000000"/>
                </a:solidFill>
                <a:latin typeface="Be Vietnam" panose="020B0604020202020204" charset="0"/>
              </a:rPr>
              <a:t>Encryption</a:t>
            </a:r>
          </a:p>
        </p:txBody>
      </p:sp>
      <p:sp>
        <p:nvSpPr>
          <p:cNvPr id="28" name="TextBox 4">
            <a:extLst>
              <a:ext uri="{FF2B5EF4-FFF2-40B4-BE49-F238E27FC236}">
                <a16:creationId xmlns:a16="http://schemas.microsoft.com/office/drawing/2014/main" id="{6348ACB6-69CC-94CE-1199-AD3A6A186E15}"/>
              </a:ext>
            </a:extLst>
          </p:cNvPr>
          <p:cNvSpPr txBox="1"/>
          <p:nvPr/>
        </p:nvSpPr>
        <p:spPr>
          <a:xfrm>
            <a:off x="15463792" y="8307486"/>
            <a:ext cx="2824208" cy="861774"/>
          </a:xfrm>
          <a:prstGeom prst="rect">
            <a:avLst/>
          </a:prstGeom>
        </p:spPr>
        <p:txBody>
          <a:bodyPr wrap="square" lIns="0" tIns="0" rIns="0" bIns="0" rtlCol="0" anchor="t">
            <a:spAutoFit/>
          </a:bodyPr>
          <a:lstStyle/>
          <a:p>
            <a:pPr algn="ctr">
              <a:spcBef>
                <a:spcPct val="0"/>
              </a:spcBef>
            </a:pPr>
            <a:r>
              <a:rPr lang="en-US" sz="2800" spc="-210" dirty="0">
                <a:solidFill>
                  <a:srgbClr val="FFFFFF"/>
                </a:solidFill>
                <a:latin typeface="Be Vietnam" panose="020B0604020202020204" charset="0"/>
              </a:rPr>
              <a:t>Hello!</a:t>
            </a:r>
          </a:p>
          <a:p>
            <a:pPr algn="ctr">
              <a:spcBef>
                <a:spcPct val="0"/>
              </a:spcBef>
            </a:pPr>
            <a:r>
              <a:rPr lang="en-US" sz="2800" spc="-210" dirty="0">
                <a:solidFill>
                  <a:srgbClr val="FFFFFF"/>
                </a:solidFill>
                <a:latin typeface="Be Vietnam" panose="020B0604020202020204" charset="0"/>
              </a:rPr>
              <a:t>(Plaintext)</a:t>
            </a:r>
          </a:p>
        </p:txBody>
      </p:sp>
      <p:sp>
        <p:nvSpPr>
          <p:cNvPr id="29" name="TextBox 4">
            <a:extLst>
              <a:ext uri="{FF2B5EF4-FFF2-40B4-BE49-F238E27FC236}">
                <a16:creationId xmlns:a16="http://schemas.microsoft.com/office/drawing/2014/main" id="{A9718DA5-02BD-CAF3-2805-A4736BB99239}"/>
              </a:ext>
            </a:extLst>
          </p:cNvPr>
          <p:cNvSpPr txBox="1"/>
          <p:nvPr/>
        </p:nvSpPr>
        <p:spPr>
          <a:xfrm>
            <a:off x="5531225" y="8444856"/>
            <a:ext cx="6415666" cy="1521635"/>
          </a:xfrm>
          <a:prstGeom prst="rect">
            <a:avLst/>
          </a:prstGeom>
        </p:spPr>
        <p:txBody>
          <a:bodyPr wrap="square" lIns="0" tIns="0" rIns="0" bIns="0" rtlCol="0" anchor="t">
            <a:spAutoFit/>
          </a:bodyPr>
          <a:lstStyle/>
          <a:p>
            <a:pPr algn="ctr">
              <a:spcBef>
                <a:spcPct val="0"/>
              </a:spcBef>
            </a:pPr>
            <a:r>
              <a:rPr lang="en-US" sz="2800" spc="-210" dirty="0">
                <a:solidFill>
                  <a:srgbClr val="FFFFFF"/>
                </a:solidFill>
                <a:latin typeface="Be Vietnam" panose="020B0604020202020204" charset="0"/>
              </a:rPr>
              <a:t>8e59d66f8aa0b3a9566f60c9b62f2cba</a:t>
            </a:r>
          </a:p>
          <a:p>
            <a:pPr algn="ctr">
              <a:spcBef>
                <a:spcPct val="0"/>
              </a:spcBef>
            </a:pPr>
            <a:r>
              <a:rPr lang="en-US" sz="2800" spc="-210" dirty="0">
                <a:solidFill>
                  <a:srgbClr val="FFFFFF"/>
                </a:solidFill>
                <a:latin typeface="Be Vietnam" panose="020B0604020202020204" charset="0"/>
              </a:rPr>
              <a:t>(Ciphertext)</a:t>
            </a:r>
          </a:p>
          <a:p>
            <a:pPr algn="ctr">
              <a:lnSpc>
                <a:spcPts val="5700"/>
              </a:lnSpc>
              <a:spcBef>
                <a:spcPct val="0"/>
              </a:spcBef>
            </a:pPr>
            <a:endParaRPr lang="en-US" sz="4000" spc="-210" dirty="0">
              <a:solidFill>
                <a:srgbClr val="FFFFFF"/>
              </a:solidFill>
              <a:latin typeface="Be Vietnam" panose="020B0604020202020204" charset="0"/>
            </a:endParaRPr>
          </a:p>
        </p:txBody>
      </p:sp>
      <p:sp>
        <p:nvSpPr>
          <p:cNvPr id="30" name="Arrow: Right 29">
            <a:extLst>
              <a:ext uri="{FF2B5EF4-FFF2-40B4-BE49-F238E27FC236}">
                <a16:creationId xmlns:a16="http://schemas.microsoft.com/office/drawing/2014/main" id="{06BE0D13-16F7-A8B6-A672-EE47FD38A6A8}"/>
              </a:ext>
            </a:extLst>
          </p:cNvPr>
          <p:cNvSpPr/>
          <p:nvPr/>
        </p:nvSpPr>
        <p:spPr>
          <a:xfrm>
            <a:off x="12422155" y="8008243"/>
            <a:ext cx="3048000" cy="139083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4">
            <a:extLst>
              <a:ext uri="{FF2B5EF4-FFF2-40B4-BE49-F238E27FC236}">
                <a16:creationId xmlns:a16="http://schemas.microsoft.com/office/drawing/2014/main" id="{57933C65-F812-ACCC-1283-E92176396858}"/>
              </a:ext>
            </a:extLst>
          </p:cNvPr>
          <p:cNvSpPr txBox="1"/>
          <p:nvPr/>
        </p:nvSpPr>
        <p:spPr>
          <a:xfrm>
            <a:off x="12412301" y="8307486"/>
            <a:ext cx="2824208" cy="659861"/>
          </a:xfrm>
          <a:prstGeom prst="rect">
            <a:avLst/>
          </a:prstGeom>
        </p:spPr>
        <p:txBody>
          <a:bodyPr wrap="square" lIns="0" tIns="0" rIns="0" bIns="0" rtlCol="0" anchor="t">
            <a:spAutoFit/>
          </a:bodyPr>
          <a:lstStyle/>
          <a:p>
            <a:pPr algn="ctr">
              <a:lnSpc>
                <a:spcPts val="5700"/>
              </a:lnSpc>
              <a:spcBef>
                <a:spcPct val="0"/>
              </a:spcBef>
            </a:pPr>
            <a:r>
              <a:rPr lang="en-US" sz="4000" spc="-210" dirty="0">
                <a:solidFill>
                  <a:sysClr val="windowText" lastClr="000000"/>
                </a:solidFill>
                <a:latin typeface="Be Vietnam" panose="020B0604020202020204" charset="0"/>
              </a:rPr>
              <a:t>Decryption</a:t>
            </a:r>
          </a:p>
        </p:txBody>
      </p:sp>
      <p:sp>
        <p:nvSpPr>
          <p:cNvPr id="32" name="TextBox 4">
            <a:extLst>
              <a:ext uri="{FF2B5EF4-FFF2-40B4-BE49-F238E27FC236}">
                <a16:creationId xmlns:a16="http://schemas.microsoft.com/office/drawing/2014/main" id="{D75AABE1-7D00-01AA-DDD2-72EFD7A2E94E}"/>
              </a:ext>
            </a:extLst>
          </p:cNvPr>
          <p:cNvSpPr txBox="1"/>
          <p:nvPr/>
        </p:nvSpPr>
        <p:spPr>
          <a:xfrm>
            <a:off x="11704808" y="6020167"/>
            <a:ext cx="6755839" cy="1521635"/>
          </a:xfrm>
          <a:prstGeom prst="rect">
            <a:avLst/>
          </a:prstGeom>
        </p:spPr>
        <p:txBody>
          <a:bodyPr wrap="square" lIns="0" tIns="0" rIns="0" bIns="0" rtlCol="0" anchor="t">
            <a:spAutoFit/>
          </a:bodyPr>
          <a:lstStyle/>
          <a:p>
            <a:pPr algn="ctr">
              <a:spcBef>
                <a:spcPct val="0"/>
              </a:spcBef>
            </a:pPr>
            <a:r>
              <a:rPr lang="en-US" sz="2800" spc="-210" dirty="0">
                <a:solidFill>
                  <a:srgbClr val="FFFFFF"/>
                </a:solidFill>
                <a:latin typeface="Be Vietnam" panose="020B0604020202020204" charset="0"/>
              </a:rPr>
              <a:t>8e59d66f8aa0b3a9566f60c9b62f2cba</a:t>
            </a:r>
          </a:p>
          <a:p>
            <a:pPr algn="ctr">
              <a:spcBef>
                <a:spcPct val="0"/>
              </a:spcBef>
            </a:pPr>
            <a:r>
              <a:rPr lang="en-US" sz="2800" spc="-210" dirty="0">
                <a:solidFill>
                  <a:srgbClr val="FFFFFF"/>
                </a:solidFill>
                <a:latin typeface="Be Vietnam" panose="020B0604020202020204" charset="0"/>
              </a:rPr>
              <a:t>(Ciphertext)</a:t>
            </a:r>
          </a:p>
          <a:p>
            <a:pPr algn="ctr">
              <a:lnSpc>
                <a:spcPts val="5700"/>
              </a:lnSpc>
              <a:spcBef>
                <a:spcPct val="0"/>
              </a:spcBef>
            </a:pPr>
            <a:endParaRPr lang="en-US" sz="4000" spc="-210" dirty="0">
              <a:solidFill>
                <a:srgbClr val="FFFFFF"/>
              </a:solidFill>
              <a:latin typeface="Be Vietnam" panose="020B0604020202020204" charset="0"/>
            </a:endParaRPr>
          </a:p>
        </p:txBody>
      </p:sp>
    </p:spTree>
    <p:extLst>
      <p:ext uri="{BB962C8B-B14F-4D97-AF65-F5344CB8AC3E}">
        <p14:creationId xmlns:p14="http://schemas.microsoft.com/office/powerpoint/2010/main" val="32962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1225136" y="516037"/>
            <a:ext cx="15837727" cy="974626"/>
          </a:xfrm>
          <a:prstGeom prst="rect">
            <a:avLst/>
          </a:prstGeom>
        </p:spPr>
        <p:txBody>
          <a:bodyPr wrap="square" lIns="0" tIns="0" rIns="0" bIns="0" rtlCol="0" anchor="t">
            <a:spAutoFit/>
          </a:bodyPr>
          <a:lstStyle/>
          <a:p>
            <a:pPr>
              <a:lnSpc>
                <a:spcPts val="7630"/>
              </a:lnSpc>
            </a:pPr>
            <a:r>
              <a:rPr lang="en-US" sz="7000" spc="-294" dirty="0">
                <a:solidFill>
                  <a:srgbClr val="3139A8"/>
                </a:solidFill>
                <a:latin typeface="Be Vietnam Ultra-Bold"/>
              </a:rPr>
              <a:t>Symmetric Encryption </a:t>
            </a:r>
          </a:p>
        </p:txBody>
      </p:sp>
      <p:pic>
        <p:nvPicPr>
          <p:cNvPr id="2050" name="Picture 2">
            <a:extLst>
              <a:ext uri="{FF2B5EF4-FFF2-40B4-BE49-F238E27FC236}">
                <a16:creationId xmlns:a16="http://schemas.microsoft.com/office/drawing/2014/main" id="{1EA5F1E7-D3ED-0692-85DD-2F8B060ED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43100"/>
            <a:ext cx="9372600" cy="4671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27A11E93-2A2E-2754-83EB-D919541E9FC6}"/>
              </a:ext>
            </a:extLst>
          </p:cNvPr>
          <p:cNvSpPr txBox="1"/>
          <p:nvPr/>
        </p:nvSpPr>
        <p:spPr>
          <a:xfrm>
            <a:off x="15579749" y="9602771"/>
            <a:ext cx="2671808"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(Chapple &amp; </a:t>
            </a:r>
            <a:r>
              <a:rPr lang="en-US" sz="2000" spc="-210" dirty="0" err="1">
                <a:solidFill>
                  <a:srgbClr val="3139A8"/>
                </a:solidFill>
                <a:latin typeface="Be Vietnam" panose="020B0604020202020204" charset="0"/>
              </a:rPr>
              <a:t>Seidl</a:t>
            </a:r>
            <a:r>
              <a:rPr lang="en-US" sz="2000" spc="-210" dirty="0">
                <a:solidFill>
                  <a:srgbClr val="3139A8"/>
                </a:solidFill>
                <a:latin typeface="Be Vietnam" panose="020B0604020202020204" charset="0"/>
              </a:rPr>
              <a:t>, 2021)</a:t>
            </a:r>
          </a:p>
        </p:txBody>
      </p:sp>
      <p:sp>
        <p:nvSpPr>
          <p:cNvPr id="4" name="TextBox 3">
            <a:extLst>
              <a:ext uri="{FF2B5EF4-FFF2-40B4-BE49-F238E27FC236}">
                <a16:creationId xmlns:a16="http://schemas.microsoft.com/office/drawing/2014/main" id="{A8D918E6-C86F-8B37-DE35-E23AA0109E7A}"/>
              </a:ext>
            </a:extLst>
          </p:cNvPr>
          <p:cNvSpPr txBox="1"/>
          <p:nvPr/>
        </p:nvSpPr>
        <p:spPr>
          <a:xfrm>
            <a:off x="6629400" y="1533614"/>
            <a:ext cx="114300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3139A8"/>
                </a:solidFill>
                <a:latin typeface="Be Vietnam" panose="020B0604020202020204" charset="0"/>
                <a:cs typeface="Calibri"/>
              </a:rPr>
              <a:t>Also known as Shared Secret Encryption or Private Key Encryption</a:t>
            </a:r>
          </a:p>
          <a:p>
            <a:endParaRPr lang="en-US" sz="2800" dirty="0">
              <a:solidFill>
                <a:srgbClr val="3139A8"/>
              </a:solidFill>
              <a:latin typeface="Be Vietnam" panose="020B0604020202020204" charset="0"/>
              <a:cs typeface="Calibri"/>
            </a:endParaRPr>
          </a:p>
          <a:p>
            <a:endParaRPr lang="en-US" dirty="0">
              <a:cs typeface="Calibri"/>
            </a:endParaRPr>
          </a:p>
        </p:txBody>
      </p:sp>
      <p:sp>
        <p:nvSpPr>
          <p:cNvPr id="5" name="TextBox 4">
            <a:extLst>
              <a:ext uri="{FF2B5EF4-FFF2-40B4-BE49-F238E27FC236}">
                <a16:creationId xmlns:a16="http://schemas.microsoft.com/office/drawing/2014/main" id="{97DF6FD9-96F2-C033-DAE2-1A2B6356D2EB}"/>
              </a:ext>
            </a:extLst>
          </p:cNvPr>
          <p:cNvSpPr txBox="1"/>
          <p:nvPr/>
        </p:nvSpPr>
        <p:spPr>
          <a:xfrm>
            <a:off x="10287000" y="2807671"/>
            <a:ext cx="76200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3139A8"/>
                </a:solidFill>
                <a:latin typeface="Be Vietnam" panose="020B0604020202020204" charset="0"/>
                <a:cs typeface="Calibri"/>
              </a:rPr>
              <a:t>Uses the </a:t>
            </a:r>
            <a:r>
              <a:rPr lang="en-US" sz="2800" b="1" dirty="0">
                <a:solidFill>
                  <a:srgbClr val="3139A8"/>
                </a:solidFill>
                <a:latin typeface="Be Vietnam" panose="020B0604020202020204" charset="0"/>
                <a:cs typeface="Calibri"/>
              </a:rPr>
              <a:t>same key </a:t>
            </a:r>
            <a:r>
              <a:rPr lang="en-US" sz="2800" dirty="0">
                <a:solidFill>
                  <a:srgbClr val="3139A8"/>
                </a:solidFill>
                <a:latin typeface="Be Vietnam" panose="020B0604020202020204" charset="0"/>
                <a:cs typeface="Calibri"/>
              </a:rPr>
              <a:t>for encryption and decryption</a:t>
            </a:r>
          </a:p>
          <a:p>
            <a:endParaRPr lang="en-US" sz="2800" dirty="0">
              <a:solidFill>
                <a:srgbClr val="3139A8"/>
              </a:solidFill>
              <a:latin typeface="Be Vietnam" panose="020B0604020202020204" charset="0"/>
              <a:cs typeface="Calibri"/>
            </a:endParaRPr>
          </a:p>
          <a:p>
            <a:r>
              <a:rPr lang="en-US" sz="2800" dirty="0">
                <a:solidFill>
                  <a:srgbClr val="3139A8"/>
                </a:solidFill>
                <a:latin typeface="Be Vietnam" panose="020B0604020202020204" charset="0"/>
                <a:cs typeface="Calibri"/>
              </a:rPr>
              <a:t>Data Encryption Standard, 3DES, AES</a:t>
            </a:r>
          </a:p>
        </p:txBody>
      </p:sp>
      <p:sp>
        <p:nvSpPr>
          <p:cNvPr id="8" name="TextBox 7">
            <a:extLst>
              <a:ext uri="{FF2B5EF4-FFF2-40B4-BE49-F238E27FC236}">
                <a16:creationId xmlns:a16="http://schemas.microsoft.com/office/drawing/2014/main" id="{04ED95FD-38EE-78D6-1D90-221915871E3B}"/>
              </a:ext>
            </a:extLst>
          </p:cNvPr>
          <p:cNvSpPr txBox="1"/>
          <p:nvPr/>
        </p:nvSpPr>
        <p:spPr>
          <a:xfrm>
            <a:off x="10287000" y="5297280"/>
            <a:ext cx="77724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3139A8"/>
                </a:solidFill>
                <a:latin typeface="Be Vietnam" panose="020B0604020202020204" charset="0"/>
                <a:cs typeface="Calibri"/>
              </a:rPr>
              <a:t>Pros: </a:t>
            </a:r>
          </a:p>
          <a:p>
            <a:r>
              <a:rPr lang="en-US" sz="2800" dirty="0">
                <a:solidFill>
                  <a:srgbClr val="3139A8"/>
                </a:solidFill>
                <a:latin typeface="Be Vietnam" panose="020B0604020202020204" charset="0"/>
                <a:cs typeface="Calibri"/>
              </a:rPr>
              <a:t>Faster than asymmetric (1000 – 10,000)</a:t>
            </a:r>
          </a:p>
          <a:p>
            <a:r>
              <a:rPr lang="en-US" sz="2800" dirty="0">
                <a:solidFill>
                  <a:srgbClr val="3139A8"/>
                </a:solidFill>
                <a:latin typeface="Be Vietnam" panose="020B0604020202020204" charset="0"/>
                <a:cs typeface="Calibri"/>
              </a:rPr>
              <a:t>Efficient in computation and storage</a:t>
            </a:r>
          </a:p>
          <a:p>
            <a:r>
              <a:rPr lang="en-US" sz="2800" dirty="0">
                <a:solidFill>
                  <a:srgbClr val="3139A8"/>
                </a:solidFill>
                <a:latin typeface="Be Vietnam" panose="020B0604020202020204" charset="0"/>
                <a:cs typeface="Calibri"/>
              </a:rPr>
              <a:t>Simplistic yet strong</a:t>
            </a:r>
          </a:p>
          <a:p>
            <a:endParaRPr lang="en-US" sz="2800" dirty="0">
              <a:solidFill>
                <a:srgbClr val="3139A8"/>
              </a:solidFill>
              <a:latin typeface="Be Vietnam" panose="020B0604020202020204" charset="0"/>
              <a:cs typeface="Calibri"/>
            </a:endParaRPr>
          </a:p>
          <a:p>
            <a:r>
              <a:rPr lang="en-US" sz="2800" dirty="0">
                <a:solidFill>
                  <a:srgbClr val="3139A8"/>
                </a:solidFill>
                <a:latin typeface="Be Vietnam" panose="020B0604020202020204" charset="0"/>
                <a:cs typeface="Calibri"/>
              </a:rPr>
              <a:t>Cons:  </a:t>
            </a:r>
          </a:p>
          <a:p>
            <a:r>
              <a:rPr lang="en-US" sz="2800" dirty="0">
                <a:solidFill>
                  <a:srgbClr val="3139A8"/>
                </a:solidFill>
                <a:latin typeface="Be Vietnam" panose="020B0604020202020204" charset="0"/>
                <a:cs typeface="Calibri"/>
              </a:rPr>
              <a:t>Messages compromised if key is</a:t>
            </a:r>
          </a:p>
          <a:p>
            <a:r>
              <a:rPr lang="en-US" sz="2800" dirty="0">
                <a:solidFill>
                  <a:srgbClr val="3139A8"/>
                </a:solidFill>
                <a:latin typeface="Be Vietnam" panose="020B0604020202020204" charset="0"/>
                <a:cs typeface="Calibri"/>
              </a:rPr>
              <a:t>Not scalable (hard for large groups)</a:t>
            </a:r>
          </a:p>
          <a:p>
            <a:r>
              <a:rPr lang="en-US" sz="2800" dirty="0">
                <a:solidFill>
                  <a:srgbClr val="3139A8"/>
                </a:solidFill>
                <a:latin typeface="Be Vietnam" panose="020B0604020202020204" charset="0"/>
                <a:cs typeface="Calibri"/>
              </a:rPr>
              <a:t>No non-repudiation (can’t prove origin)</a:t>
            </a:r>
          </a:p>
          <a:p>
            <a:endParaRPr lang="en-US" sz="2800" dirty="0">
              <a:solidFill>
                <a:srgbClr val="3139A8"/>
              </a:solidFill>
              <a:latin typeface="Be Vietnam" panose="020B0604020202020204" charset="0"/>
              <a:cs typeface="Calibri"/>
            </a:endParaRPr>
          </a:p>
        </p:txBody>
      </p:sp>
      <p:graphicFrame>
        <p:nvGraphicFramePr>
          <p:cNvPr id="9" name="Table 8">
            <a:extLst>
              <a:ext uri="{FF2B5EF4-FFF2-40B4-BE49-F238E27FC236}">
                <a16:creationId xmlns:a16="http://schemas.microsoft.com/office/drawing/2014/main" id="{85B76D20-4F5E-12EA-4B3F-B95B780266FA}"/>
              </a:ext>
            </a:extLst>
          </p:cNvPr>
          <p:cNvGraphicFramePr>
            <a:graphicFrameLocks noGrp="1"/>
          </p:cNvGraphicFramePr>
          <p:nvPr>
            <p:extLst>
              <p:ext uri="{D42A27DB-BD31-4B8C-83A1-F6EECF244321}">
                <p14:modId xmlns:p14="http://schemas.microsoft.com/office/powerpoint/2010/main" val="4081706333"/>
              </p:ext>
            </p:extLst>
          </p:nvPr>
        </p:nvGraphicFramePr>
        <p:xfrm>
          <a:off x="533400" y="6820822"/>
          <a:ext cx="8610600" cy="2966720"/>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3305168570"/>
                    </a:ext>
                  </a:extLst>
                </a:gridCol>
                <a:gridCol w="2870200">
                  <a:extLst>
                    <a:ext uri="{9D8B030D-6E8A-4147-A177-3AD203B41FA5}">
                      <a16:colId xmlns:a16="http://schemas.microsoft.com/office/drawing/2014/main" val="3781163343"/>
                    </a:ext>
                  </a:extLst>
                </a:gridCol>
                <a:gridCol w="2870200">
                  <a:extLst>
                    <a:ext uri="{9D8B030D-6E8A-4147-A177-3AD203B41FA5}">
                      <a16:colId xmlns:a16="http://schemas.microsoft.com/office/drawing/2014/main" val="1844265860"/>
                    </a:ext>
                  </a:extLst>
                </a:gridCol>
              </a:tblGrid>
              <a:tr h="370840">
                <a:tc>
                  <a:txBody>
                    <a:bodyPr/>
                    <a:lstStyle/>
                    <a:p>
                      <a:r>
                        <a:rPr lang="en-US" dirty="0"/>
                        <a:t>Number of Participants</a:t>
                      </a:r>
                    </a:p>
                  </a:txBody>
                  <a:tcPr/>
                </a:tc>
                <a:tc>
                  <a:txBody>
                    <a:bodyPr/>
                    <a:lstStyle/>
                    <a:p>
                      <a:r>
                        <a:rPr lang="en-US" dirty="0"/>
                        <a:t>Symmetric Keys Required</a:t>
                      </a:r>
                    </a:p>
                  </a:txBody>
                  <a:tcPr/>
                </a:tc>
                <a:tc>
                  <a:txBody>
                    <a:bodyPr/>
                    <a:lstStyle/>
                    <a:p>
                      <a:r>
                        <a:rPr lang="en-US" dirty="0"/>
                        <a:t>Asymmetric Keys Required</a:t>
                      </a:r>
                    </a:p>
                  </a:txBody>
                  <a:tcPr/>
                </a:tc>
                <a:extLst>
                  <a:ext uri="{0D108BD9-81ED-4DB2-BD59-A6C34878D82A}">
                    <a16:rowId xmlns:a16="http://schemas.microsoft.com/office/drawing/2014/main" val="2646435871"/>
                  </a:ext>
                </a:extLst>
              </a:tr>
              <a:tr h="370840">
                <a:tc>
                  <a:txBody>
                    <a:bodyPr/>
                    <a:lstStyle/>
                    <a:p>
                      <a:r>
                        <a:rPr lang="en-US" dirty="0"/>
                        <a:t>2</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707046271"/>
                  </a:ext>
                </a:extLst>
              </a:tr>
              <a:tr h="370840">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665413360"/>
                  </a:ext>
                </a:extLst>
              </a:tr>
              <a:tr h="370840">
                <a:tc>
                  <a:txBody>
                    <a:bodyPr/>
                    <a:lstStyle/>
                    <a:p>
                      <a:r>
                        <a:rPr lang="en-US" dirty="0"/>
                        <a:t>4</a:t>
                      </a:r>
                    </a:p>
                  </a:txBody>
                  <a:tcPr/>
                </a:tc>
                <a:tc>
                  <a:txBody>
                    <a:bodyPr/>
                    <a:lstStyle/>
                    <a:p>
                      <a:r>
                        <a:rPr lang="en-US" dirty="0"/>
                        <a:t>6</a:t>
                      </a:r>
                    </a:p>
                  </a:txBody>
                  <a:tcPr/>
                </a:tc>
                <a:tc>
                  <a:txBody>
                    <a:bodyPr/>
                    <a:lstStyle/>
                    <a:p>
                      <a:r>
                        <a:rPr lang="en-US" dirty="0"/>
                        <a:t>8</a:t>
                      </a:r>
                    </a:p>
                  </a:txBody>
                  <a:tcPr/>
                </a:tc>
                <a:extLst>
                  <a:ext uri="{0D108BD9-81ED-4DB2-BD59-A6C34878D82A}">
                    <a16:rowId xmlns:a16="http://schemas.microsoft.com/office/drawing/2014/main" val="1585050229"/>
                  </a:ext>
                </a:extLst>
              </a:tr>
              <a:tr h="370840">
                <a:tc>
                  <a:txBody>
                    <a:bodyPr/>
                    <a:lstStyle/>
                    <a:p>
                      <a:r>
                        <a:rPr lang="en-US" dirty="0"/>
                        <a:t>5</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336740300"/>
                  </a:ext>
                </a:extLst>
              </a:tr>
              <a:tr h="370840">
                <a:tc>
                  <a:txBody>
                    <a:bodyPr/>
                    <a:lstStyle/>
                    <a:p>
                      <a:r>
                        <a:rPr lang="en-US" dirty="0"/>
                        <a:t>10</a:t>
                      </a:r>
                    </a:p>
                  </a:txBody>
                  <a:tcPr/>
                </a:tc>
                <a:tc>
                  <a:txBody>
                    <a:bodyPr/>
                    <a:lstStyle/>
                    <a:p>
                      <a:r>
                        <a:rPr lang="en-US" dirty="0"/>
                        <a:t>45</a:t>
                      </a:r>
                    </a:p>
                  </a:txBody>
                  <a:tcPr/>
                </a:tc>
                <a:tc>
                  <a:txBody>
                    <a:bodyPr/>
                    <a:lstStyle/>
                    <a:p>
                      <a:r>
                        <a:rPr lang="en-US" dirty="0"/>
                        <a:t>20</a:t>
                      </a:r>
                    </a:p>
                  </a:txBody>
                  <a:tcPr/>
                </a:tc>
                <a:extLst>
                  <a:ext uri="{0D108BD9-81ED-4DB2-BD59-A6C34878D82A}">
                    <a16:rowId xmlns:a16="http://schemas.microsoft.com/office/drawing/2014/main" val="3834927399"/>
                  </a:ext>
                </a:extLst>
              </a:tr>
              <a:tr h="370840">
                <a:tc>
                  <a:txBody>
                    <a:bodyPr/>
                    <a:lstStyle/>
                    <a:p>
                      <a:r>
                        <a:rPr lang="en-US" dirty="0"/>
                        <a:t>100</a:t>
                      </a:r>
                    </a:p>
                  </a:txBody>
                  <a:tcPr/>
                </a:tc>
                <a:tc>
                  <a:txBody>
                    <a:bodyPr/>
                    <a:lstStyle/>
                    <a:p>
                      <a:r>
                        <a:rPr lang="en-US" dirty="0"/>
                        <a:t>4950</a:t>
                      </a:r>
                    </a:p>
                  </a:txBody>
                  <a:tcPr/>
                </a:tc>
                <a:tc>
                  <a:txBody>
                    <a:bodyPr/>
                    <a:lstStyle/>
                    <a:p>
                      <a:r>
                        <a:rPr lang="en-US" dirty="0"/>
                        <a:t>200</a:t>
                      </a:r>
                    </a:p>
                  </a:txBody>
                  <a:tcPr/>
                </a:tc>
                <a:extLst>
                  <a:ext uri="{0D108BD9-81ED-4DB2-BD59-A6C34878D82A}">
                    <a16:rowId xmlns:a16="http://schemas.microsoft.com/office/drawing/2014/main" val="4249729903"/>
                  </a:ext>
                </a:extLst>
              </a:tr>
              <a:tr h="370840">
                <a:tc>
                  <a:txBody>
                    <a:bodyPr/>
                    <a:lstStyle/>
                    <a:p>
                      <a:r>
                        <a:rPr lang="en-US" dirty="0"/>
                        <a:t>1000</a:t>
                      </a:r>
                    </a:p>
                  </a:txBody>
                  <a:tcPr/>
                </a:tc>
                <a:tc>
                  <a:txBody>
                    <a:bodyPr/>
                    <a:lstStyle/>
                    <a:p>
                      <a:r>
                        <a:rPr lang="en-US" dirty="0"/>
                        <a:t>499,500</a:t>
                      </a:r>
                    </a:p>
                  </a:txBody>
                  <a:tcPr/>
                </a:tc>
                <a:tc>
                  <a:txBody>
                    <a:bodyPr/>
                    <a:lstStyle/>
                    <a:p>
                      <a:r>
                        <a:rPr lang="en-US" dirty="0"/>
                        <a:t>2000</a:t>
                      </a:r>
                    </a:p>
                  </a:txBody>
                  <a:tcPr/>
                </a:tc>
                <a:extLst>
                  <a:ext uri="{0D108BD9-81ED-4DB2-BD59-A6C34878D82A}">
                    <a16:rowId xmlns:a16="http://schemas.microsoft.com/office/drawing/2014/main" val="924857560"/>
                  </a:ext>
                </a:extLst>
              </a:tr>
            </a:tbl>
          </a:graphicData>
        </a:graphic>
      </p:graphicFrame>
    </p:spTree>
    <p:extLst>
      <p:ext uri="{BB962C8B-B14F-4D97-AF65-F5344CB8AC3E}">
        <p14:creationId xmlns:p14="http://schemas.microsoft.com/office/powerpoint/2010/main" val="485066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25136" y="516037"/>
            <a:ext cx="15837727" cy="974626"/>
          </a:xfrm>
          <a:prstGeom prst="rect">
            <a:avLst/>
          </a:prstGeom>
        </p:spPr>
        <p:txBody>
          <a:bodyPr wrap="square" lIns="0" tIns="0" rIns="0" bIns="0" rtlCol="0" anchor="t">
            <a:spAutoFit/>
          </a:bodyPr>
          <a:lstStyle/>
          <a:p>
            <a:pPr>
              <a:lnSpc>
                <a:spcPts val="7630"/>
              </a:lnSpc>
            </a:pPr>
            <a:r>
              <a:rPr lang="en-US" sz="7000" spc="-294" dirty="0">
                <a:solidFill>
                  <a:srgbClr val="3139A8"/>
                </a:solidFill>
                <a:latin typeface="Be Vietnam Ultra-Bold"/>
              </a:rPr>
              <a:t>Asymmetric Encryption </a:t>
            </a:r>
          </a:p>
        </p:txBody>
      </p:sp>
      <p:sp>
        <p:nvSpPr>
          <p:cNvPr id="2" name="TextBox 4">
            <a:extLst>
              <a:ext uri="{FF2B5EF4-FFF2-40B4-BE49-F238E27FC236}">
                <a16:creationId xmlns:a16="http://schemas.microsoft.com/office/drawing/2014/main" id="{27A11E93-2A2E-2754-83EB-D919541E9FC6}"/>
              </a:ext>
            </a:extLst>
          </p:cNvPr>
          <p:cNvSpPr txBox="1"/>
          <p:nvPr/>
        </p:nvSpPr>
        <p:spPr>
          <a:xfrm>
            <a:off x="15579749" y="9602771"/>
            <a:ext cx="2671808"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(Chapple &amp; </a:t>
            </a:r>
            <a:r>
              <a:rPr lang="en-US" sz="2000" spc="-210" dirty="0" err="1">
                <a:solidFill>
                  <a:srgbClr val="3139A8"/>
                </a:solidFill>
                <a:latin typeface="Be Vietnam" panose="020B0604020202020204" charset="0"/>
              </a:rPr>
              <a:t>Seidl</a:t>
            </a:r>
            <a:r>
              <a:rPr lang="en-US" sz="2000" spc="-210" dirty="0">
                <a:solidFill>
                  <a:srgbClr val="3139A8"/>
                </a:solidFill>
                <a:latin typeface="Be Vietnam" panose="020B0604020202020204" charset="0"/>
              </a:rPr>
              <a:t>, 2021)</a:t>
            </a:r>
          </a:p>
        </p:txBody>
      </p:sp>
      <p:sp>
        <p:nvSpPr>
          <p:cNvPr id="4" name="TextBox 3">
            <a:extLst>
              <a:ext uri="{FF2B5EF4-FFF2-40B4-BE49-F238E27FC236}">
                <a16:creationId xmlns:a16="http://schemas.microsoft.com/office/drawing/2014/main" id="{A8D918E6-C86F-8B37-DE35-E23AA0109E7A}"/>
              </a:ext>
            </a:extLst>
          </p:cNvPr>
          <p:cNvSpPr txBox="1"/>
          <p:nvPr/>
        </p:nvSpPr>
        <p:spPr>
          <a:xfrm>
            <a:off x="6629400" y="1533614"/>
            <a:ext cx="11430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3139A8"/>
                </a:solidFill>
                <a:latin typeface="Be Vietnam" panose="020B0604020202020204" charset="0"/>
                <a:cs typeface="Calibri"/>
              </a:rPr>
              <a:t>Also known as Public Key Encryption</a:t>
            </a:r>
            <a:endParaRPr lang="en-US" dirty="0">
              <a:cs typeface="Calibri"/>
            </a:endParaRPr>
          </a:p>
        </p:txBody>
      </p:sp>
      <p:sp>
        <p:nvSpPr>
          <p:cNvPr id="5" name="TextBox 4">
            <a:extLst>
              <a:ext uri="{FF2B5EF4-FFF2-40B4-BE49-F238E27FC236}">
                <a16:creationId xmlns:a16="http://schemas.microsoft.com/office/drawing/2014/main" id="{97DF6FD9-96F2-C033-DAE2-1A2B6356D2EB}"/>
              </a:ext>
            </a:extLst>
          </p:cNvPr>
          <p:cNvSpPr txBox="1"/>
          <p:nvPr/>
        </p:nvSpPr>
        <p:spPr>
          <a:xfrm>
            <a:off x="10843591" y="2700347"/>
            <a:ext cx="76200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3139A8"/>
                </a:solidFill>
                <a:latin typeface="Be Vietnam" panose="020B0604020202020204" charset="0"/>
                <a:cs typeface="Calibri"/>
              </a:rPr>
              <a:t>Each user has a public and private key. </a:t>
            </a:r>
          </a:p>
          <a:p>
            <a:endParaRPr lang="en-US" sz="2800" dirty="0">
              <a:solidFill>
                <a:srgbClr val="3139A8"/>
              </a:solidFill>
              <a:latin typeface="Be Vietnam" panose="020B0604020202020204" charset="0"/>
              <a:cs typeface="Calibri"/>
            </a:endParaRPr>
          </a:p>
          <a:p>
            <a:r>
              <a:rPr lang="en-US" sz="2800" dirty="0">
                <a:solidFill>
                  <a:srgbClr val="3139A8"/>
                </a:solidFill>
                <a:latin typeface="Be Vietnam" panose="020B0604020202020204" charset="0"/>
                <a:cs typeface="Calibri"/>
              </a:rPr>
              <a:t>RSA, Elliptic Curve, Diffie-Hellman</a:t>
            </a:r>
          </a:p>
        </p:txBody>
      </p:sp>
      <p:sp>
        <p:nvSpPr>
          <p:cNvPr id="8" name="TextBox 7">
            <a:extLst>
              <a:ext uri="{FF2B5EF4-FFF2-40B4-BE49-F238E27FC236}">
                <a16:creationId xmlns:a16="http://schemas.microsoft.com/office/drawing/2014/main" id="{04ED95FD-38EE-78D6-1D90-221915871E3B}"/>
              </a:ext>
            </a:extLst>
          </p:cNvPr>
          <p:cNvSpPr txBox="1"/>
          <p:nvPr/>
        </p:nvSpPr>
        <p:spPr>
          <a:xfrm>
            <a:off x="10843591" y="4686300"/>
            <a:ext cx="77724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3139A8"/>
                </a:solidFill>
                <a:latin typeface="Be Vietnam" panose="020B0604020202020204" charset="0"/>
                <a:cs typeface="Calibri"/>
              </a:rPr>
              <a:t>Pros: </a:t>
            </a:r>
          </a:p>
          <a:p>
            <a:r>
              <a:rPr lang="en-US" sz="2800" dirty="0">
                <a:solidFill>
                  <a:srgbClr val="3139A8"/>
                </a:solidFill>
                <a:latin typeface="Be Vietnam" panose="020B0604020202020204" charset="0"/>
                <a:cs typeface="Calibri"/>
              </a:rPr>
              <a:t>No need to exchange key</a:t>
            </a:r>
          </a:p>
          <a:p>
            <a:r>
              <a:rPr lang="en-US" sz="2800" dirty="0">
                <a:solidFill>
                  <a:srgbClr val="3139A8"/>
                </a:solidFill>
                <a:latin typeface="Be Vietnam" panose="020B0604020202020204" charset="0"/>
                <a:cs typeface="Calibri"/>
              </a:rPr>
              <a:t>Non-repudiation</a:t>
            </a:r>
          </a:p>
          <a:p>
            <a:r>
              <a:rPr lang="en-US" sz="2800" dirty="0">
                <a:solidFill>
                  <a:srgbClr val="3139A8"/>
                </a:solidFill>
                <a:latin typeface="Be Vietnam" panose="020B0604020202020204" charset="0"/>
                <a:cs typeface="Calibri"/>
              </a:rPr>
              <a:t>Scalability</a:t>
            </a:r>
          </a:p>
          <a:p>
            <a:endParaRPr lang="en-US" sz="2800" dirty="0">
              <a:solidFill>
                <a:srgbClr val="3139A8"/>
              </a:solidFill>
              <a:latin typeface="Be Vietnam" panose="020B0604020202020204" charset="0"/>
              <a:cs typeface="Calibri"/>
            </a:endParaRPr>
          </a:p>
          <a:p>
            <a:r>
              <a:rPr lang="en-US" sz="2800" dirty="0">
                <a:solidFill>
                  <a:srgbClr val="3139A8"/>
                </a:solidFill>
                <a:latin typeface="Be Vietnam" panose="020B0604020202020204" charset="0"/>
                <a:cs typeface="Calibri"/>
              </a:rPr>
              <a:t>Cons:  </a:t>
            </a:r>
          </a:p>
          <a:p>
            <a:r>
              <a:rPr lang="en-US" sz="2800" dirty="0">
                <a:solidFill>
                  <a:srgbClr val="3139A8"/>
                </a:solidFill>
                <a:latin typeface="Be Vietnam" panose="020B0604020202020204" charset="0"/>
                <a:cs typeface="Calibri"/>
              </a:rPr>
              <a:t>Slower</a:t>
            </a:r>
          </a:p>
          <a:p>
            <a:r>
              <a:rPr lang="en-US" sz="2800" dirty="0">
                <a:solidFill>
                  <a:srgbClr val="3139A8"/>
                </a:solidFill>
                <a:latin typeface="Be Vietnam" panose="020B0604020202020204" charset="0"/>
                <a:cs typeface="Calibri"/>
              </a:rPr>
              <a:t>Inefficient for large amounts of data</a:t>
            </a:r>
          </a:p>
          <a:p>
            <a:r>
              <a:rPr lang="en-US" sz="2800" dirty="0">
                <a:solidFill>
                  <a:srgbClr val="3139A8"/>
                </a:solidFill>
                <a:latin typeface="Be Vietnam" panose="020B0604020202020204" charset="0"/>
                <a:cs typeface="Calibri"/>
              </a:rPr>
              <a:t>Complex</a:t>
            </a:r>
          </a:p>
          <a:p>
            <a:endParaRPr lang="en-US" sz="2800" dirty="0">
              <a:solidFill>
                <a:srgbClr val="3139A8"/>
              </a:solidFill>
              <a:latin typeface="Be Vietnam" panose="020B0604020202020204" charset="0"/>
              <a:cs typeface="Calibri"/>
            </a:endParaRPr>
          </a:p>
        </p:txBody>
      </p:sp>
      <p:pic>
        <p:nvPicPr>
          <p:cNvPr id="7" name="Picture 6">
            <a:extLst>
              <a:ext uri="{FF2B5EF4-FFF2-40B4-BE49-F238E27FC236}">
                <a16:creationId xmlns:a16="http://schemas.microsoft.com/office/drawing/2014/main" id="{3D2AAA0C-911E-56BA-D694-6E9CBAEB0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9785"/>
            <a:ext cx="10115550" cy="4419600"/>
          </a:xfrm>
          <a:prstGeom prst="rect">
            <a:avLst/>
          </a:prstGeom>
        </p:spPr>
      </p:pic>
      <p:sp>
        <p:nvSpPr>
          <p:cNvPr id="11" name="Rectangle 10">
            <a:extLst>
              <a:ext uri="{FF2B5EF4-FFF2-40B4-BE49-F238E27FC236}">
                <a16:creationId xmlns:a16="http://schemas.microsoft.com/office/drawing/2014/main" id="{328EA6FD-85B2-4124-35B0-B0F24B9C8030}"/>
              </a:ext>
            </a:extLst>
          </p:cNvPr>
          <p:cNvSpPr/>
          <p:nvPr/>
        </p:nvSpPr>
        <p:spPr>
          <a:xfrm>
            <a:off x="992849" y="8611751"/>
            <a:ext cx="1134096" cy="12930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a:p>
            <a:pPr algn="ctr"/>
            <a:endParaRPr lang="en-US" dirty="0">
              <a:solidFill>
                <a:schemeClr val="tx1"/>
              </a:solidFill>
            </a:endParaRPr>
          </a:p>
        </p:txBody>
      </p:sp>
      <p:sp>
        <p:nvSpPr>
          <p:cNvPr id="13" name="TextBox 4">
            <a:extLst>
              <a:ext uri="{FF2B5EF4-FFF2-40B4-BE49-F238E27FC236}">
                <a16:creationId xmlns:a16="http://schemas.microsoft.com/office/drawing/2014/main" id="{D5CAC6F3-AF58-024F-8E2E-439AA9CCC2C7}"/>
              </a:ext>
            </a:extLst>
          </p:cNvPr>
          <p:cNvSpPr txBox="1"/>
          <p:nvPr/>
        </p:nvSpPr>
        <p:spPr>
          <a:xfrm>
            <a:off x="992849" y="6672767"/>
            <a:ext cx="1134096" cy="626390"/>
          </a:xfrm>
          <a:prstGeom prst="rect">
            <a:avLst/>
          </a:prstGeom>
        </p:spPr>
        <p:txBody>
          <a:bodyPr wrap="square" lIns="0" tIns="0" rIns="0" bIns="0" rtlCol="0" anchor="t">
            <a:spAutoFit/>
          </a:bodyPr>
          <a:lstStyle/>
          <a:p>
            <a:pPr algn="ctr">
              <a:lnSpc>
                <a:spcPts val="5700"/>
              </a:lnSpc>
              <a:spcBef>
                <a:spcPct val="0"/>
              </a:spcBef>
            </a:pPr>
            <a:r>
              <a:rPr lang="en-US" sz="2800" spc="-210" dirty="0">
                <a:solidFill>
                  <a:sysClr val="windowText" lastClr="000000"/>
                </a:solidFill>
                <a:latin typeface="Be Vietnam" panose="020B0604020202020204" charset="0"/>
              </a:rPr>
              <a:t>Hash</a:t>
            </a:r>
          </a:p>
        </p:txBody>
      </p:sp>
      <p:sp>
        <p:nvSpPr>
          <p:cNvPr id="14" name="Rectangle 13">
            <a:extLst>
              <a:ext uri="{FF2B5EF4-FFF2-40B4-BE49-F238E27FC236}">
                <a16:creationId xmlns:a16="http://schemas.microsoft.com/office/drawing/2014/main" id="{55A20D4C-1AC6-B2E3-8A22-8FCFA06E610E}"/>
              </a:ext>
            </a:extLst>
          </p:cNvPr>
          <p:cNvSpPr/>
          <p:nvPr/>
        </p:nvSpPr>
        <p:spPr>
          <a:xfrm>
            <a:off x="8846534" y="8535458"/>
            <a:ext cx="1134096" cy="12930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a:p>
            <a:pPr algn="ctr"/>
            <a:endParaRPr lang="en-US" dirty="0">
              <a:solidFill>
                <a:schemeClr val="tx1"/>
              </a:solidFill>
            </a:endParaRPr>
          </a:p>
        </p:txBody>
      </p:sp>
      <p:sp>
        <p:nvSpPr>
          <p:cNvPr id="15" name="TextBox 4">
            <a:extLst>
              <a:ext uri="{FF2B5EF4-FFF2-40B4-BE49-F238E27FC236}">
                <a16:creationId xmlns:a16="http://schemas.microsoft.com/office/drawing/2014/main" id="{A29EDFA4-C68C-81C3-5E44-474A16489847}"/>
              </a:ext>
            </a:extLst>
          </p:cNvPr>
          <p:cNvSpPr txBox="1"/>
          <p:nvPr/>
        </p:nvSpPr>
        <p:spPr>
          <a:xfrm>
            <a:off x="-937130" y="8868792"/>
            <a:ext cx="2824208" cy="626390"/>
          </a:xfrm>
          <a:prstGeom prst="rect">
            <a:avLst/>
          </a:prstGeom>
        </p:spPr>
        <p:txBody>
          <a:bodyPr wrap="square" lIns="0" tIns="0" rIns="0" bIns="0" rtlCol="0" anchor="t">
            <a:spAutoFit/>
          </a:bodyPr>
          <a:lstStyle/>
          <a:p>
            <a:pPr algn="ctr">
              <a:lnSpc>
                <a:spcPts val="5700"/>
              </a:lnSpc>
              <a:spcBef>
                <a:spcPct val="0"/>
              </a:spcBef>
            </a:pPr>
            <a:r>
              <a:rPr lang="en-US" sz="2800" spc="-210" dirty="0">
                <a:solidFill>
                  <a:sysClr val="windowText" lastClr="000000"/>
                </a:solidFill>
                <a:latin typeface="Be Vietnam" panose="020B0604020202020204" charset="0"/>
              </a:rPr>
              <a:t>Bob</a:t>
            </a:r>
          </a:p>
        </p:txBody>
      </p:sp>
      <p:sp>
        <p:nvSpPr>
          <p:cNvPr id="16" name="TextBox 4">
            <a:extLst>
              <a:ext uri="{FF2B5EF4-FFF2-40B4-BE49-F238E27FC236}">
                <a16:creationId xmlns:a16="http://schemas.microsoft.com/office/drawing/2014/main" id="{14904AA9-27B4-05B0-8D74-8A8F0C2607D0}"/>
              </a:ext>
            </a:extLst>
          </p:cNvPr>
          <p:cNvSpPr txBox="1"/>
          <p:nvPr/>
        </p:nvSpPr>
        <p:spPr>
          <a:xfrm>
            <a:off x="9021202" y="8752465"/>
            <a:ext cx="2824208" cy="626390"/>
          </a:xfrm>
          <a:prstGeom prst="rect">
            <a:avLst/>
          </a:prstGeom>
        </p:spPr>
        <p:txBody>
          <a:bodyPr wrap="square" lIns="0" tIns="0" rIns="0" bIns="0" rtlCol="0" anchor="t">
            <a:spAutoFit/>
          </a:bodyPr>
          <a:lstStyle/>
          <a:p>
            <a:pPr algn="ctr">
              <a:lnSpc>
                <a:spcPts val="5700"/>
              </a:lnSpc>
              <a:spcBef>
                <a:spcPct val="0"/>
              </a:spcBef>
            </a:pPr>
            <a:r>
              <a:rPr lang="en-US" sz="2800" spc="-210" dirty="0">
                <a:solidFill>
                  <a:sysClr val="windowText" lastClr="000000"/>
                </a:solidFill>
                <a:latin typeface="Be Vietnam" panose="020B0604020202020204" charset="0"/>
              </a:rPr>
              <a:t>Alice</a:t>
            </a:r>
          </a:p>
        </p:txBody>
      </p:sp>
      <p:sp>
        <p:nvSpPr>
          <p:cNvPr id="17" name="TextBox 4">
            <a:extLst>
              <a:ext uri="{FF2B5EF4-FFF2-40B4-BE49-F238E27FC236}">
                <a16:creationId xmlns:a16="http://schemas.microsoft.com/office/drawing/2014/main" id="{E46FD140-3AB1-6C48-2FD3-6B1183C66153}"/>
              </a:ext>
            </a:extLst>
          </p:cNvPr>
          <p:cNvSpPr txBox="1"/>
          <p:nvPr/>
        </p:nvSpPr>
        <p:spPr>
          <a:xfrm>
            <a:off x="1898016" y="8461115"/>
            <a:ext cx="2824208" cy="626390"/>
          </a:xfrm>
          <a:prstGeom prst="rect">
            <a:avLst/>
          </a:prstGeom>
        </p:spPr>
        <p:txBody>
          <a:bodyPr wrap="square" lIns="0" tIns="0" rIns="0" bIns="0" rtlCol="0" anchor="t">
            <a:spAutoFit/>
          </a:bodyPr>
          <a:lstStyle/>
          <a:p>
            <a:pPr algn="ctr">
              <a:lnSpc>
                <a:spcPts val="5700"/>
              </a:lnSpc>
              <a:spcBef>
                <a:spcPct val="0"/>
              </a:spcBef>
            </a:pPr>
            <a:r>
              <a:rPr lang="en-US" sz="2800" spc="-210" dirty="0">
                <a:solidFill>
                  <a:sysClr val="windowText" lastClr="000000"/>
                </a:solidFill>
                <a:latin typeface="Be Vietnam" panose="020B0604020202020204" charset="0"/>
              </a:rPr>
              <a:t>Encryption</a:t>
            </a:r>
          </a:p>
        </p:txBody>
      </p:sp>
      <p:sp>
        <p:nvSpPr>
          <p:cNvPr id="18" name="Arrow: Right 17">
            <a:extLst>
              <a:ext uri="{FF2B5EF4-FFF2-40B4-BE49-F238E27FC236}">
                <a16:creationId xmlns:a16="http://schemas.microsoft.com/office/drawing/2014/main" id="{400A0F8C-FA51-004B-F7F7-B0929677FBB0}"/>
              </a:ext>
            </a:extLst>
          </p:cNvPr>
          <p:cNvSpPr/>
          <p:nvPr/>
        </p:nvSpPr>
        <p:spPr>
          <a:xfrm>
            <a:off x="6586363" y="9065660"/>
            <a:ext cx="1981627" cy="279478"/>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4">
            <a:extLst>
              <a:ext uri="{FF2B5EF4-FFF2-40B4-BE49-F238E27FC236}">
                <a16:creationId xmlns:a16="http://schemas.microsoft.com/office/drawing/2014/main" id="{36940A9B-4AFE-1655-630A-28D2D94F3051}"/>
              </a:ext>
            </a:extLst>
          </p:cNvPr>
          <p:cNvSpPr txBox="1"/>
          <p:nvPr/>
        </p:nvSpPr>
        <p:spPr>
          <a:xfrm>
            <a:off x="6103951" y="8462748"/>
            <a:ext cx="2824208" cy="626390"/>
          </a:xfrm>
          <a:prstGeom prst="rect">
            <a:avLst/>
          </a:prstGeom>
        </p:spPr>
        <p:txBody>
          <a:bodyPr wrap="square" lIns="0" tIns="0" rIns="0" bIns="0" rtlCol="0" anchor="t">
            <a:spAutoFit/>
          </a:bodyPr>
          <a:lstStyle/>
          <a:p>
            <a:pPr algn="ctr">
              <a:lnSpc>
                <a:spcPts val="5700"/>
              </a:lnSpc>
              <a:spcBef>
                <a:spcPct val="0"/>
              </a:spcBef>
            </a:pPr>
            <a:r>
              <a:rPr lang="en-US" sz="2800" spc="-210" dirty="0">
                <a:solidFill>
                  <a:sysClr val="windowText" lastClr="000000"/>
                </a:solidFill>
                <a:latin typeface="Be Vietnam" panose="020B0604020202020204" charset="0"/>
              </a:rPr>
              <a:t>Decryption</a:t>
            </a:r>
          </a:p>
        </p:txBody>
      </p:sp>
      <p:sp>
        <p:nvSpPr>
          <p:cNvPr id="22" name="Rectangle 21">
            <a:extLst>
              <a:ext uri="{FF2B5EF4-FFF2-40B4-BE49-F238E27FC236}">
                <a16:creationId xmlns:a16="http://schemas.microsoft.com/office/drawing/2014/main" id="{17E0B490-7281-5E1E-2BF1-A801300AC014}"/>
              </a:ext>
            </a:extLst>
          </p:cNvPr>
          <p:cNvSpPr/>
          <p:nvPr/>
        </p:nvSpPr>
        <p:spPr>
          <a:xfrm>
            <a:off x="4894691" y="8611751"/>
            <a:ext cx="1134096" cy="13037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a:p>
            <a:pPr algn="ctr"/>
            <a:endParaRPr lang="en-US" dirty="0">
              <a:solidFill>
                <a:schemeClr val="tx1"/>
              </a:solidFill>
            </a:endParaRPr>
          </a:p>
        </p:txBody>
      </p:sp>
      <p:pic>
        <p:nvPicPr>
          <p:cNvPr id="21" name="Picture 20">
            <a:extLst>
              <a:ext uri="{FF2B5EF4-FFF2-40B4-BE49-F238E27FC236}">
                <a16:creationId xmlns:a16="http://schemas.microsoft.com/office/drawing/2014/main" id="{91F5ADCA-FE64-878D-299D-6A173D709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598" y="8862199"/>
            <a:ext cx="806873" cy="806873"/>
          </a:xfrm>
          <a:prstGeom prst="rect">
            <a:avLst/>
          </a:prstGeom>
        </p:spPr>
      </p:pic>
      <p:sp>
        <p:nvSpPr>
          <p:cNvPr id="23" name="TextBox 4">
            <a:extLst>
              <a:ext uri="{FF2B5EF4-FFF2-40B4-BE49-F238E27FC236}">
                <a16:creationId xmlns:a16="http://schemas.microsoft.com/office/drawing/2014/main" id="{110C8EAD-1332-B9B6-0F84-C9C28B183E9B}"/>
              </a:ext>
            </a:extLst>
          </p:cNvPr>
          <p:cNvSpPr txBox="1"/>
          <p:nvPr/>
        </p:nvSpPr>
        <p:spPr>
          <a:xfrm>
            <a:off x="1910167" y="9144573"/>
            <a:ext cx="2824208" cy="626390"/>
          </a:xfrm>
          <a:prstGeom prst="rect">
            <a:avLst/>
          </a:prstGeom>
        </p:spPr>
        <p:txBody>
          <a:bodyPr wrap="square" lIns="0" tIns="0" rIns="0" bIns="0" rtlCol="0" anchor="t">
            <a:spAutoFit/>
          </a:bodyPr>
          <a:lstStyle/>
          <a:p>
            <a:pPr algn="ctr">
              <a:lnSpc>
                <a:spcPts val="5700"/>
              </a:lnSpc>
              <a:spcBef>
                <a:spcPct val="0"/>
              </a:spcBef>
            </a:pPr>
            <a:r>
              <a:rPr lang="en-US" sz="2400" spc="-210" dirty="0">
                <a:solidFill>
                  <a:sysClr val="windowText" lastClr="000000"/>
                </a:solidFill>
                <a:latin typeface="Be Vietnam" panose="020B0604020202020204" charset="0"/>
              </a:rPr>
              <a:t>Alice’s Public Key</a:t>
            </a:r>
          </a:p>
        </p:txBody>
      </p:sp>
      <p:sp>
        <p:nvSpPr>
          <p:cNvPr id="24" name="TextBox 4">
            <a:extLst>
              <a:ext uri="{FF2B5EF4-FFF2-40B4-BE49-F238E27FC236}">
                <a16:creationId xmlns:a16="http://schemas.microsoft.com/office/drawing/2014/main" id="{7B3949C9-DC03-7593-BDA4-143FB5084BE6}"/>
              </a:ext>
            </a:extLst>
          </p:cNvPr>
          <p:cNvSpPr txBox="1"/>
          <p:nvPr/>
        </p:nvSpPr>
        <p:spPr>
          <a:xfrm>
            <a:off x="6121830" y="9114582"/>
            <a:ext cx="2824208" cy="626390"/>
          </a:xfrm>
          <a:prstGeom prst="rect">
            <a:avLst/>
          </a:prstGeom>
        </p:spPr>
        <p:txBody>
          <a:bodyPr wrap="square" lIns="0" tIns="0" rIns="0" bIns="0" rtlCol="0" anchor="t">
            <a:spAutoFit/>
          </a:bodyPr>
          <a:lstStyle/>
          <a:p>
            <a:pPr algn="ctr">
              <a:lnSpc>
                <a:spcPts val="5700"/>
              </a:lnSpc>
              <a:spcBef>
                <a:spcPct val="0"/>
              </a:spcBef>
            </a:pPr>
            <a:r>
              <a:rPr lang="en-US" sz="2400" spc="-210" dirty="0">
                <a:solidFill>
                  <a:sysClr val="windowText" lastClr="000000"/>
                </a:solidFill>
                <a:latin typeface="Be Vietnam" panose="020B0604020202020204" charset="0"/>
              </a:rPr>
              <a:t>Alice’s Private Key</a:t>
            </a:r>
          </a:p>
        </p:txBody>
      </p:sp>
      <p:sp>
        <p:nvSpPr>
          <p:cNvPr id="25" name="Arrow: Right 24">
            <a:extLst>
              <a:ext uri="{FF2B5EF4-FFF2-40B4-BE49-F238E27FC236}">
                <a16:creationId xmlns:a16="http://schemas.microsoft.com/office/drawing/2014/main" id="{83A79791-8B8C-C2DA-B98B-345B945B6DC8}"/>
              </a:ext>
            </a:extLst>
          </p:cNvPr>
          <p:cNvSpPr/>
          <p:nvPr/>
        </p:nvSpPr>
        <p:spPr>
          <a:xfrm rot="16200000">
            <a:off x="1017150" y="7812016"/>
            <a:ext cx="1085493" cy="256935"/>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4CAA752-CE56-34B9-5552-0DF81F0B9BF5}"/>
              </a:ext>
            </a:extLst>
          </p:cNvPr>
          <p:cNvSpPr/>
          <p:nvPr/>
        </p:nvSpPr>
        <p:spPr>
          <a:xfrm rot="16200000">
            <a:off x="8870835" y="7789901"/>
            <a:ext cx="1085493" cy="256935"/>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4">
            <a:extLst>
              <a:ext uri="{FF2B5EF4-FFF2-40B4-BE49-F238E27FC236}">
                <a16:creationId xmlns:a16="http://schemas.microsoft.com/office/drawing/2014/main" id="{E83D2D1E-1A87-A90A-503E-E4E14392705F}"/>
              </a:ext>
            </a:extLst>
          </p:cNvPr>
          <p:cNvSpPr txBox="1"/>
          <p:nvPr/>
        </p:nvSpPr>
        <p:spPr>
          <a:xfrm>
            <a:off x="8875824" y="6708864"/>
            <a:ext cx="1134096" cy="626390"/>
          </a:xfrm>
          <a:prstGeom prst="rect">
            <a:avLst/>
          </a:prstGeom>
        </p:spPr>
        <p:txBody>
          <a:bodyPr wrap="square" lIns="0" tIns="0" rIns="0" bIns="0" rtlCol="0" anchor="t">
            <a:spAutoFit/>
          </a:bodyPr>
          <a:lstStyle/>
          <a:p>
            <a:pPr algn="ctr">
              <a:lnSpc>
                <a:spcPts val="5700"/>
              </a:lnSpc>
              <a:spcBef>
                <a:spcPct val="0"/>
              </a:spcBef>
            </a:pPr>
            <a:r>
              <a:rPr lang="en-US" sz="2800" spc="-210" dirty="0">
                <a:solidFill>
                  <a:sysClr val="windowText" lastClr="000000"/>
                </a:solidFill>
                <a:latin typeface="Be Vietnam" panose="020B0604020202020204" charset="0"/>
              </a:rPr>
              <a:t>Hash</a:t>
            </a:r>
          </a:p>
        </p:txBody>
      </p:sp>
      <p:sp>
        <p:nvSpPr>
          <p:cNvPr id="28" name="TextBox 4">
            <a:extLst>
              <a:ext uri="{FF2B5EF4-FFF2-40B4-BE49-F238E27FC236}">
                <a16:creationId xmlns:a16="http://schemas.microsoft.com/office/drawing/2014/main" id="{1F70FCAB-9E67-40EA-EAEE-9927C35886CB}"/>
              </a:ext>
            </a:extLst>
          </p:cNvPr>
          <p:cNvSpPr txBox="1"/>
          <p:nvPr/>
        </p:nvSpPr>
        <p:spPr>
          <a:xfrm>
            <a:off x="1693573" y="6382834"/>
            <a:ext cx="2824208" cy="626390"/>
          </a:xfrm>
          <a:prstGeom prst="rect">
            <a:avLst/>
          </a:prstGeom>
        </p:spPr>
        <p:txBody>
          <a:bodyPr wrap="square" lIns="0" tIns="0" rIns="0" bIns="0" rtlCol="0" anchor="t">
            <a:spAutoFit/>
          </a:bodyPr>
          <a:lstStyle/>
          <a:p>
            <a:pPr algn="ctr">
              <a:lnSpc>
                <a:spcPts val="5700"/>
              </a:lnSpc>
              <a:spcBef>
                <a:spcPct val="0"/>
              </a:spcBef>
            </a:pPr>
            <a:r>
              <a:rPr lang="en-US" sz="2800" spc="-210" dirty="0">
                <a:solidFill>
                  <a:sysClr val="windowText" lastClr="000000"/>
                </a:solidFill>
                <a:latin typeface="Be Vietnam" panose="020B0604020202020204" charset="0"/>
              </a:rPr>
              <a:t>Encryption</a:t>
            </a:r>
          </a:p>
        </p:txBody>
      </p:sp>
      <p:sp>
        <p:nvSpPr>
          <p:cNvPr id="29" name="TextBox 4">
            <a:extLst>
              <a:ext uri="{FF2B5EF4-FFF2-40B4-BE49-F238E27FC236}">
                <a16:creationId xmlns:a16="http://schemas.microsoft.com/office/drawing/2014/main" id="{CCF1BF4C-5257-C9E6-5A58-77287D2AC0BF}"/>
              </a:ext>
            </a:extLst>
          </p:cNvPr>
          <p:cNvSpPr txBox="1"/>
          <p:nvPr/>
        </p:nvSpPr>
        <p:spPr>
          <a:xfrm>
            <a:off x="1843917" y="7014496"/>
            <a:ext cx="2824208" cy="626390"/>
          </a:xfrm>
          <a:prstGeom prst="rect">
            <a:avLst/>
          </a:prstGeom>
        </p:spPr>
        <p:txBody>
          <a:bodyPr wrap="square" lIns="0" tIns="0" rIns="0" bIns="0" rtlCol="0" anchor="t">
            <a:spAutoFit/>
          </a:bodyPr>
          <a:lstStyle/>
          <a:p>
            <a:pPr algn="ctr">
              <a:lnSpc>
                <a:spcPts val="5700"/>
              </a:lnSpc>
              <a:spcBef>
                <a:spcPct val="0"/>
              </a:spcBef>
            </a:pPr>
            <a:r>
              <a:rPr lang="en-US" sz="2400" spc="-210" dirty="0">
                <a:solidFill>
                  <a:sysClr val="windowText" lastClr="000000"/>
                </a:solidFill>
                <a:latin typeface="Be Vietnam" panose="020B0604020202020204" charset="0"/>
              </a:rPr>
              <a:t>Bob’s Private Key</a:t>
            </a:r>
          </a:p>
        </p:txBody>
      </p:sp>
      <p:sp>
        <p:nvSpPr>
          <p:cNvPr id="30" name="TextBox 4">
            <a:extLst>
              <a:ext uri="{FF2B5EF4-FFF2-40B4-BE49-F238E27FC236}">
                <a16:creationId xmlns:a16="http://schemas.microsoft.com/office/drawing/2014/main" id="{7CBE1A1A-4316-639D-605C-5589E7C65205}"/>
              </a:ext>
            </a:extLst>
          </p:cNvPr>
          <p:cNvSpPr txBox="1"/>
          <p:nvPr/>
        </p:nvSpPr>
        <p:spPr>
          <a:xfrm>
            <a:off x="5786519" y="7134290"/>
            <a:ext cx="2824208" cy="626390"/>
          </a:xfrm>
          <a:prstGeom prst="rect">
            <a:avLst/>
          </a:prstGeom>
        </p:spPr>
        <p:txBody>
          <a:bodyPr wrap="square" lIns="0" tIns="0" rIns="0" bIns="0" rtlCol="0" anchor="t">
            <a:spAutoFit/>
          </a:bodyPr>
          <a:lstStyle/>
          <a:p>
            <a:pPr algn="ctr">
              <a:lnSpc>
                <a:spcPts val="5700"/>
              </a:lnSpc>
              <a:spcBef>
                <a:spcPct val="0"/>
              </a:spcBef>
            </a:pPr>
            <a:r>
              <a:rPr lang="en-US" sz="2400" spc="-210" dirty="0">
                <a:solidFill>
                  <a:sysClr val="windowText" lastClr="000000"/>
                </a:solidFill>
                <a:latin typeface="Be Vietnam" panose="020B0604020202020204" charset="0"/>
              </a:rPr>
              <a:t>Bob’s Public Key</a:t>
            </a:r>
          </a:p>
        </p:txBody>
      </p:sp>
      <p:sp>
        <p:nvSpPr>
          <p:cNvPr id="32" name="TextBox 4">
            <a:extLst>
              <a:ext uri="{FF2B5EF4-FFF2-40B4-BE49-F238E27FC236}">
                <a16:creationId xmlns:a16="http://schemas.microsoft.com/office/drawing/2014/main" id="{1C832EB6-3E5E-5C8B-F945-9BB36AEC9034}"/>
              </a:ext>
            </a:extLst>
          </p:cNvPr>
          <p:cNvSpPr txBox="1"/>
          <p:nvPr/>
        </p:nvSpPr>
        <p:spPr>
          <a:xfrm>
            <a:off x="5761231" y="6415093"/>
            <a:ext cx="2824208" cy="626390"/>
          </a:xfrm>
          <a:prstGeom prst="rect">
            <a:avLst/>
          </a:prstGeom>
        </p:spPr>
        <p:txBody>
          <a:bodyPr wrap="square" lIns="0" tIns="0" rIns="0" bIns="0" rtlCol="0" anchor="t">
            <a:spAutoFit/>
          </a:bodyPr>
          <a:lstStyle/>
          <a:p>
            <a:pPr algn="ctr">
              <a:lnSpc>
                <a:spcPts val="5700"/>
              </a:lnSpc>
              <a:spcBef>
                <a:spcPct val="0"/>
              </a:spcBef>
            </a:pPr>
            <a:r>
              <a:rPr lang="en-US" sz="2800" spc="-210" dirty="0">
                <a:solidFill>
                  <a:sysClr val="windowText" lastClr="000000"/>
                </a:solidFill>
                <a:latin typeface="Be Vietnam" panose="020B0604020202020204" charset="0"/>
              </a:rPr>
              <a:t>Decryption</a:t>
            </a:r>
          </a:p>
        </p:txBody>
      </p:sp>
      <p:sp>
        <p:nvSpPr>
          <p:cNvPr id="33" name="Arrow: Right 32">
            <a:extLst>
              <a:ext uri="{FF2B5EF4-FFF2-40B4-BE49-F238E27FC236}">
                <a16:creationId xmlns:a16="http://schemas.microsoft.com/office/drawing/2014/main" id="{67679DF3-7CB1-D4B1-8FA1-CC97654D0A10}"/>
              </a:ext>
            </a:extLst>
          </p:cNvPr>
          <p:cNvSpPr/>
          <p:nvPr/>
        </p:nvSpPr>
        <p:spPr>
          <a:xfrm>
            <a:off x="2405489" y="9064497"/>
            <a:ext cx="1981627" cy="279478"/>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Bent-Up 34">
            <a:extLst>
              <a:ext uri="{FF2B5EF4-FFF2-40B4-BE49-F238E27FC236}">
                <a16:creationId xmlns:a16="http://schemas.microsoft.com/office/drawing/2014/main" id="{6DA0AD3F-D038-DCBE-48CF-2BB875C3CA35}"/>
              </a:ext>
            </a:extLst>
          </p:cNvPr>
          <p:cNvSpPr/>
          <p:nvPr/>
        </p:nvSpPr>
        <p:spPr>
          <a:xfrm rot="10800000" flipH="1">
            <a:off x="2264546" y="7039329"/>
            <a:ext cx="3063312" cy="668479"/>
          </a:xfrm>
          <a:prstGeom prst="ben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Bent-Up 35">
            <a:extLst>
              <a:ext uri="{FF2B5EF4-FFF2-40B4-BE49-F238E27FC236}">
                <a16:creationId xmlns:a16="http://schemas.microsoft.com/office/drawing/2014/main" id="{9675C0CE-51C7-7F15-69B6-EEE39208880B}"/>
              </a:ext>
            </a:extLst>
          </p:cNvPr>
          <p:cNvSpPr/>
          <p:nvPr/>
        </p:nvSpPr>
        <p:spPr>
          <a:xfrm rot="16200000" flipV="1">
            <a:off x="6614769" y="6051459"/>
            <a:ext cx="677589" cy="2589496"/>
          </a:xfrm>
          <a:prstGeom prst="ben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4">
            <a:extLst>
              <a:ext uri="{FF2B5EF4-FFF2-40B4-BE49-F238E27FC236}">
                <a16:creationId xmlns:a16="http://schemas.microsoft.com/office/drawing/2014/main" id="{12FF7A5E-B57C-2A93-0536-1786C73D8EBE}"/>
              </a:ext>
            </a:extLst>
          </p:cNvPr>
          <p:cNvSpPr txBox="1"/>
          <p:nvPr/>
        </p:nvSpPr>
        <p:spPr>
          <a:xfrm>
            <a:off x="8090957" y="6719818"/>
            <a:ext cx="1134096" cy="626390"/>
          </a:xfrm>
          <a:prstGeom prst="rect">
            <a:avLst/>
          </a:prstGeom>
        </p:spPr>
        <p:txBody>
          <a:bodyPr wrap="square" lIns="0" tIns="0" rIns="0" bIns="0" rtlCol="0" anchor="t">
            <a:spAutoFit/>
          </a:bodyPr>
          <a:lstStyle/>
          <a:p>
            <a:pPr algn="ctr">
              <a:lnSpc>
                <a:spcPts val="5700"/>
              </a:lnSpc>
              <a:spcBef>
                <a:spcPct val="0"/>
              </a:spcBef>
            </a:pPr>
            <a:r>
              <a:rPr lang="en-US" sz="2800" spc="-210" dirty="0">
                <a:solidFill>
                  <a:sysClr val="windowText" lastClr="000000"/>
                </a:solidFill>
                <a:latin typeface="Be Vietnam" panose="020B0604020202020204" charset="0"/>
              </a:rPr>
              <a:t>= ?</a:t>
            </a:r>
          </a:p>
        </p:txBody>
      </p:sp>
    </p:spTree>
    <p:extLst>
      <p:ext uri="{BB962C8B-B14F-4D97-AF65-F5344CB8AC3E}">
        <p14:creationId xmlns:p14="http://schemas.microsoft.com/office/powerpoint/2010/main" val="1934237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9812891" y="-41532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6" name="TextBox 6"/>
          <p:cNvSpPr txBox="1"/>
          <p:nvPr/>
        </p:nvSpPr>
        <p:spPr>
          <a:xfrm>
            <a:off x="1018521" y="1556581"/>
            <a:ext cx="8797353" cy="923330"/>
          </a:xfrm>
          <a:prstGeom prst="rect">
            <a:avLst/>
          </a:prstGeom>
        </p:spPr>
        <p:txBody>
          <a:bodyPr lIns="0" tIns="0" rIns="0" bIns="0" rtlCol="0" anchor="t">
            <a:spAutoFit/>
          </a:bodyPr>
          <a:lstStyle/>
          <a:p>
            <a:pPr>
              <a:lnSpc>
                <a:spcPts val="7182"/>
              </a:lnSpc>
            </a:pPr>
            <a:r>
              <a:rPr lang="en-US" sz="6300" spc="-264" dirty="0">
                <a:solidFill>
                  <a:srgbClr val="FFFFFF"/>
                </a:solidFill>
                <a:latin typeface="Be Vietnam Ultra-Bold"/>
              </a:rPr>
              <a:t>States of Data</a:t>
            </a:r>
          </a:p>
        </p:txBody>
      </p:sp>
      <p:sp>
        <p:nvSpPr>
          <p:cNvPr id="5" name="TextBox 4">
            <a:extLst>
              <a:ext uri="{FF2B5EF4-FFF2-40B4-BE49-F238E27FC236}">
                <a16:creationId xmlns:a16="http://schemas.microsoft.com/office/drawing/2014/main" id="{2BC8B2C5-6750-D38E-F69A-E8FE52866297}"/>
              </a:ext>
            </a:extLst>
          </p:cNvPr>
          <p:cNvSpPr txBox="1"/>
          <p:nvPr/>
        </p:nvSpPr>
        <p:spPr>
          <a:xfrm>
            <a:off x="939953" y="2933700"/>
            <a:ext cx="83563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Be Vietnam" panose="020B0604020202020204" charset="0"/>
                <a:ea typeface="Calibri"/>
                <a:cs typeface="Calibri"/>
              </a:rPr>
              <a:t>Data At Rest</a:t>
            </a:r>
          </a:p>
          <a:p>
            <a:r>
              <a:rPr lang="en-US" sz="2400" dirty="0">
                <a:solidFill>
                  <a:schemeClr val="bg1"/>
                </a:solidFill>
                <a:latin typeface="Be Vietnam" panose="020B0604020202020204" charset="0"/>
                <a:ea typeface="Calibri"/>
                <a:cs typeface="Calibri"/>
              </a:rPr>
              <a:t>Stored data on hard drives, SSDs, USBs, cloud storage</a:t>
            </a:r>
          </a:p>
          <a:p>
            <a:r>
              <a:rPr lang="en-US" sz="2400" dirty="0">
                <a:solidFill>
                  <a:schemeClr val="bg1"/>
                </a:solidFill>
                <a:latin typeface="Be Vietnam" panose="020B0604020202020204" charset="0"/>
                <a:ea typeface="Calibri"/>
                <a:cs typeface="Calibri"/>
              </a:rPr>
              <a:t>Ex: A file stored on Google Drive</a:t>
            </a:r>
          </a:p>
        </p:txBody>
      </p:sp>
      <p:sp>
        <p:nvSpPr>
          <p:cNvPr id="11" name="TextBox 10">
            <a:extLst>
              <a:ext uri="{FF2B5EF4-FFF2-40B4-BE49-F238E27FC236}">
                <a16:creationId xmlns:a16="http://schemas.microsoft.com/office/drawing/2014/main" id="{FD215144-FC45-AC2E-A4CD-BCC008CC09F6}"/>
              </a:ext>
            </a:extLst>
          </p:cNvPr>
          <p:cNvSpPr txBox="1"/>
          <p:nvPr/>
        </p:nvSpPr>
        <p:spPr>
          <a:xfrm>
            <a:off x="939953" y="4930307"/>
            <a:ext cx="793407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Be Vietnam" panose="020B0604020202020204" charset="0"/>
                <a:ea typeface="Calibri"/>
                <a:cs typeface="Calibri"/>
              </a:rPr>
              <a:t>Data in Transit</a:t>
            </a:r>
          </a:p>
          <a:p>
            <a:r>
              <a:rPr lang="en-US" sz="2400" dirty="0">
                <a:solidFill>
                  <a:schemeClr val="bg1"/>
                </a:solidFill>
                <a:latin typeface="Be Vietnam" panose="020B0604020202020204" charset="0"/>
                <a:ea typeface="Calibri"/>
                <a:cs typeface="Calibri"/>
              </a:rPr>
              <a:t>Transmitted data across a network between two or more systems</a:t>
            </a:r>
          </a:p>
          <a:p>
            <a:r>
              <a:rPr lang="en-US" sz="2400" dirty="0">
                <a:solidFill>
                  <a:schemeClr val="bg1"/>
                </a:solidFill>
                <a:latin typeface="Be Vietnam" panose="020B0604020202020204" charset="0"/>
                <a:ea typeface="Calibri"/>
                <a:cs typeface="Calibri"/>
              </a:rPr>
              <a:t>Ex: Sending an email message to your friend</a:t>
            </a:r>
          </a:p>
        </p:txBody>
      </p:sp>
      <p:sp>
        <p:nvSpPr>
          <p:cNvPr id="16" name="TextBox 15">
            <a:extLst>
              <a:ext uri="{FF2B5EF4-FFF2-40B4-BE49-F238E27FC236}">
                <a16:creationId xmlns:a16="http://schemas.microsoft.com/office/drawing/2014/main" id="{04FF7EC9-B445-F608-710E-06A38CBFC7B2}"/>
              </a:ext>
            </a:extLst>
          </p:cNvPr>
          <p:cNvSpPr txBox="1"/>
          <p:nvPr/>
        </p:nvSpPr>
        <p:spPr>
          <a:xfrm>
            <a:off x="939953" y="7296245"/>
            <a:ext cx="793407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Be Vietnam" panose="020B0604020202020204" charset="0"/>
                <a:ea typeface="Calibri"/>
                <a:cs typeface="Calibri"/>
              </a:rPr>
              <a:t>Data in Use</a:t>
            </a:r>
          </a:p>
          <a:p>
            <a:r>
              <a:rPr lang="en-US" sz="2400" dirty="0">
                <a:solidFill>
                  <a:schemeClr val="bg1"/>
                </a:solidFill>
                <a:latin typeface="Be Vietnam" panose="020B0604020202020204" charset="0"/>
                <a:ea typeface="Calibri"/>
                <a:cs typeface="Calibri"/>
              </a:rPr>
              <a:t>Data that is stored in active memory/currently being used</a:t>
            </a:r>
          </a:p>
          <a:p>
            <a:r>
              <a:rPr lang="en-US" sz="2400" dirty="0">
                <a:solidFill>
                  <a:schemeClr val="bg1"/>
                </a:solidFill>
                <a:latin typeface="Be Vietnam" panose="020B0604020202020204" charset="0"/>
                <a:ea typeface="Calibri"/>
                <a:cs typeface="Calibri"/>
              </a:rPr>
              <a:t>Ex: Typing this up on PowerPoint</a:t>
            </a:r>
          </a:p>
        </p:txBody>
      </p:sp>
      <p:pic>
        <p:nvPicPr>
          <p:cNvPr id="20" name="Picture 19">
            <a:extLst>
              <a:ext uri="{FF2B5EF4-FFF2-40B4-BE49-F238E27FC236}">
                <a16:creationId xmlns:a16="http://schemas.microsoft.com/office/drawing/2014/main" id="{CB31F97B-279A-36E0-FF9E-B04832B21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3215" y="7296245"/>
            <a:ext cx="2043332" cy="2043332"/>
          </a:xfrm>
          <a:prstGeom prst="rect">
            <a:avLst/>
          </a:prstGeom>
        </p:spPr>
      </p:pic>
      <p:pic>
        <p:nvPicPr>
          <p:cNvPr id="22" name="Picture 21">
            <a:extLst>
              <a:ext uri="{FF2B5EF4-FFF2-40B4-BE49-F238E27FC236}">
                <a16:creationId xmlns:a16="http://schemas.microsoft.com/office/drawing/2014/main" id="{B89E327E-A92F-E798-08B7-6BE0AA686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0600" y="1714500"/>
            <a:ext cx="3938245" cy="2811724"/>
          </a:xfrm>
          <a:prstGeom prst="rect">
            <a:avLst/>
          </a:prstGeom>
        </p:spPr>
      </p:pic>
      <p:pic>
        <p:nvPicPr>
          <p:cNvPr id="24" name="Picture 23">
            <a:extLst>
              <a:ext uri="{FF2B5EF4-FFF2-40B4-BE49-F238E27FC236}">
                <a16:creationId xmlns:a16="http://schemas.microsoft.com/office/drawing/2014/main" id="{852C62EC-DF1D-5FF7-4863-91DB07D27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8011" y="4293679"/>
            <a:ext cx="2413741" cy="2413741"/>
          </a:xfrm>
          <a:prstGeom prst="rect">
            <a:avLst/>
          </a:prstGeom>
        </p:spPr>
      </p:pic>
      <p:sp>
        <p:nvSpPr>
          <p:cNvPr id="25" name="TextBox 4">
            <a:extLst>
              <a:ext uri="{FF2B5EF4-FFF2-40B4-BE49-F238E27FC236}">
                <a16:creationId xmlns:a16="http://schemas.microsoft.com/office/drawing/2014/main" id="{D8694B32-D5AD-14BC-4934-4FC8F164BAE3}"/>
              </a:ext>
            </a:extLst>
          </p:cNvPr>
          <p:cNvSpPr txBox="1"/>
          <p:nvPr/>
        </p:nvSpPr>
        <p:spPr>
          <a:xfrm>
            <a:off x="15520391" y="9372708"/>
            <a:ext cx="2671808"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(Chapple &amp; </a:t>
            </a:r>
            <a:r>
              <a:rPr lang="en-US" sz="2000" spc="-210" dirty="0" err="1">
                <a:solidFill>
                  <a:srgbClr val="3139A8"/>
                </a:solidFill>
                <a:latin typeface="Be Vietnam" panose="020B0604020202020204" charset="0"/>
              </a:rPr>
              <a:t>Seidl</a:t>
            </a:r>
            <a:r>
              <a:rPr lang="en-US" sz="2000" spc="-210" dirty="0">
                <a:solidFill>
                  <a:srgbClr val="3139A8"/>
                </a:solidFill>
                <a:latin typeface="Be Vietnam" panose="020B0604020202020204" charset="0"/>
              </a:rPr>
              <a:t>, 2021)</a:t>
            </a:r>
          </a:p>
        </p:txBody>
      </p:sp>
    </p:spTree>
    <p:extLst>
      <p:ext uri="{BB962C8B-B14F-4D97-AF65-F5344CB8AC3E}">
        <p14:creationId xmlns:p14="http://schemas.microsoft.com/office/powerpoint/2010/main" val="238137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37919" y="625553"/>
            <a:ext cx="16911881" cy="974626"/>
          </a:xfrm>
          <a:prstGeom prst="rect">
            <a:avLst/>
          </a:prstGeom>
        </p:spPr>
        <p:txBody>
          <a:bodyPr wrap="square" lIns="0" tIns="0" rIns="0" bIns="0" rtlCol="0" anchor="t">
            <a:spAutoFit/>
          </a:bodyPr>
          <a:lstStyle/>
          <a:p>
            <a:pPr>
              <a:lnSpc>
                <a:spcPts val="7630"/>
              </a:lnSpc>
            </a:pPr>
            <a:r>
              <a:rPr lang="en-US" sz="7000" spc="-294" dirty="0">
                <a:solidFill>
                  <a:srgbClr val="3139A8"/>
                </a:solidFill>
                <a:latin typeface="Be Vietnam Ultra-Bold"/>
              </a:rPr>
              <a:t>Transport Layer Security (TLS) Handshake</a:t>
            </a:r>
          </a:p>
        </p:txBody>
      </p:sp>
      <p:pic>
        <p:nvPicPr>
          <p:cNvPr id="4" name="Picture 3">
            <a:extLst>
              <a:ext uri="{FF2B5EF4-FFF2-40B4-BE49-F238E27FC236}">
                <a16:creationId xmlns:a16="http://schemas.microsoft.com/office/drawing/2014/main" id="{353BA0FD-DF94-A622-9A87-99776D454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41" y="1643310"/>
            <a:ext cx="14569559" cy="8323323"/>
          </a:xfrm>
          <a:prstGeom prst="rect">
            <a:avLst/>
          </a:prstGeom>
        </p:spPr>
      </p:pic>
      <p:sp>
        <p:nvSpPr>
          <p:cNvPr id="8" name="TextBox 4">
            <a:extLst>
              <a:ext uri="{FF2B5EF4-FFF2-40B4-BE49-F238E27FC236}">
                <a16:creationId xmlns:a16="http://schemas.microsoft.com/office/drawing/2014/main" id="{E48D354E-713E-FF00-526E-6584F40B5334}"/>
              </a:ext>
            </a:extLst>
          </p:cNvPr>
          <p:cNvSpPr txBox="1"/>
          <p:nvPr/>
        </p:nvSpPr>
        <p:spPr>
          <a:xfrm>
            <a:off x="15520391" y="9372708"/>
            <a:ext cx="2671808"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(Cloudflare)</a:t>
            </a:r>
          </a:p>
        </p:txBody>
      </p:sp>
    </p:spTree>
    <p:extLst>
      <p:ext uri="{BB962C8B-B14F-4D97-AF65-F5344CB8AC3E}">
        <p14:creationId xmlns:p14="http://schemas.microsoft.com/office/powerpoint/2010/main" val="257058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37919" y="625553"/>
            <a:ext cx="16911881" cy="974626"/>
          </a:xfrm>
          <a:prstGeom prst="rect">
            <a:avLst/>
          </a:prstGeom>
        </p:spPr>
        <p:txBody>
          <a:bodyPr wrap="square" lIns="0" tIns="0" rIns="0" bIns="0" rtlCol="0" anchor="t">
            <a:spAutoFit/>
          </a:bodyPr>
          <a:lstStyle/>
          <a:p>
            <a:pPr>
              <a:lnSpc>
                <a:spcPts val="7630"/>
              </a:lnSpc>
            </a:pPr>
            <a:r>
              <a:rPr lang="en-US" sz="7000" spc="-294" dirty="0">
                <a:solidFill>
                  <a:srgbClr val="3139A8"/>
                </a:solidFill>
                <a:latin typeface="Be Vietnam Ultra-Bold"/>
              </a:rPr>
              <a:t>TLS vs. E2EE (end-to-end)</a:t>
            </a:r>
          </a:p>
        </p:txBody>
      </p:sp>
      <p:sp>
        <p:nvSpPr>
          <p:cNvPr id="6" name="TextBox 5">
            <a:extLst>
              <a:ext uri="{FF2B5EF4-FFF2-40B4-BE49-F238E27FC236}">
                <a16:creationId xmlns:a16="http://schemas.microsoft.com/office/drawing/2014/main" id="{08C2BA75-0573-1322-6F5F-A64A2AE6C76D}"/>
              </a:ext>
            </a:extLst>
          </p:cNvPr>
          <p:cNvSpPr txBox="1"/>
          <p:nvPr/>
        </p:nvSpPr>
        <p:spPr>
          <a:xfrm>
            <a:off x="11353800" y="923240"/>
            <a:ext cx="71108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Ultra-Bold"/>
                <a:cs typeface="Calibri"/>
              </a:rPr>
              <a:t>Ex: Sending email through Gmail</a:t>
            </a:r>
            <a:endParaRPr lang="en-US" sz="3200" dirty="0">
              <a:solidFill>
                <a:srgbClr val="000000"/>
              </a:solidFill>
              <a:latin typeface="Be Vietnam Ultra-Bold"/>
            </a:endParaRPr>
          </a:p>
        </p:txBody>
      </p:sp>
      <p:sp>
        <p:nvSpPr>
          <p:cNvPr id="7" name="TextBox 6">
            <a:extLst>
              <a:ext uri="{FF2B5EF4-FFF2-40B4-BE49-F238E27FC236}">
                <a16:creationId xmlns:a16="http://schemas.microsoft.com/office/drawing/2014/main" id="{DC6F32E0-194C-81A7-93A6-94AC55A1EBF1}"/>
              </a:ext>
            </a:extLst>
          </p:cNvPr>
          <p:cNvSpPr txBox="1"/>
          <p:nvPr/>
        </p:nvSpPr>
        <p:spPr>
          <a:xfrm>
            <a:off x="706697" y="8252276"/>
            <a:ext cx="12294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rgbClr val="3139A8"/>
                </a:solidFill>
                <a:latin typeface="Be Vietnam" panose="020B0604020202020204" charset="0"/>
                <a:cs typeface="Calibri"/>
              </a:rPr>
              <a:t>Alice</a:t>
            </a:r>
          </a:p>
        </p:txBody>
      </p:sp>
      <p:sp>
        <p:nvSpPr>
          <p:cNvPr id="5" name="TextBox 4">
            <a:extLst>
              <a:ext uri="{FF2B5EF4-FFF2-40B4-BE49-F238E27FC236}">
                <a16:creationId xmlns:a16="http://schemas.microsoft.com/office/drawing/2014/main" id="{7CCB63B0-B6DF-8232-C630-78C76F05B02D}"/>
              </a:ext>
            </a:extLst>
          </p:cNvPr>
          <p:cNvSpPr txBox="1"/>
          <p:nvPr/>
        </p:nvSpPr>
        <p:spPr>
          <a:xfrm>
            <a:off x="14638845" y="9593792"/>
            <a:ext cx="3622651"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(Electronic Frontier Foundation, 2018)</a:t>
            </a:r>
          </a:p>
        </p:txBody>
      </p:sp>
      <p:pic>
        <p:nvPicPr>
          <p:cNvPr id="4098" name="Picture 2">
            <a:extLst>
              <a:ext uri="{FF2B5EF4-FFF2-40B4-BE49-F238E27FC236}">
                <a16:creationId xmlns:a16="http://schemas.microsoft.com/office/drawing/2014/main" id="{C3246B22-883E-5397-66A2-7AC30C33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3" y="8072514"/>
            <a:ext cx="1684909" cy="15212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9C9ECB2-A8C3-AA2D-BB2E-CE36C2284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663" y="8053189"/>
            <a:ext cx="1684909" cy="15212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A5E7DB2-CF99-D47D-4638-0D78066BB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3848" y="3675591"/>
            <a:ext cx="1303711" cy="13037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google, g icon - Free download on Iconfinder">
            <a:extLst>
              <a:ext uri="{FF2B5EF4-FFF2-40B4-BE49-F238E27FC236}">
                <a16:creationId xmlns:a16="http://schemas.microsoft.com/office/drawing/2014/main" id="{DDD28DC8-C4D5-8C1D-33B1-3990A58B4515}"/>
              </a:ext>
            </a:extLst>
          </p:cNvPr>
          <p:cNvPicPr>
            <a:picLocks noChangeAspect="1"/>
          </p:cNvPicPr>
          <p:nvPr/>
        </p:nvPicPr>
        <p:blipFill>
          <a:blip r:embed="rId5"/>
          <a:stretch>
            <a:fillRect/>
          </a:stretch>
        </p:blipFill>
        <p:spPr>
          <a:xfrm>
            <a:off x="3368442" y="1524000"/>
            <a:ext cx="1914525" cy="1905000"/>
          </a:xfrm>
          <a:prstGeom prst="rect">
            <a:avLst/>
          </a:prstGeom>
        </p:spPr>
      </p:pic>
      <p:pic>
        <p:nvPicPr>
          <p:cNvPr id="13" name="Picture 12">
            <a:extLst>
              <a:ext uri="{FF2B5EF4-FFF2-40B4-BE49-F238E27FC236}">
                <a16:creationId xmlns:a16="http://schemas.microsoft.com/office/drawing/2014/main" id="{76A4AF48-64E6-CF3A-1800-22FD837483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9045" y="1783270"/>
            <a:ext cx="1600200" cy="1600200"/>
          </a:xfrm>
          <a:prstGeom prst="rect">
            <a:avLst/>
          </a:prstGeom>
        </p:spPr>
      </p:pic>
      <p:sp>
        <p:nvSpPr>
          <p:cNvPr id="15" name="TextBox 14">
            <a:extLst>
              <a:ext uri="{FF2B5EF4-FFF2-40B4-BE49-F238E27FC236}">
                <a16:creationId xmlns:a16="http://schemas.microsoft.com/office/drawing/2014/main" id="{A5413E54-0B87-DB48-A135-CC9B0FF7F388}"/>
              </a:ext>
            </a:extLst>
          </p:cNvPr>
          <p:cNvSpPr txBox="1"/>
          <p:nvPr/>
        </p:nvSpPr>
        <p:spPr>
          <a:xfrm>
            <a:off x="6361086" y="8252276"/>
            <a:ext cx="12294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rgbClr val="3139A8"/>
                </a:solidFill>
                <a:latin typeface="Be Vietnam" panose="020B0604020202020204" charset="0"/>
                <a:cs typeface="Calibri"/>
              </a:rPr>
              <a:t>Bob</a:t>
            </a:r>
          </a:p>
        </p:txBody>
      </p:sp>
      <p:sp>
        <p:nvSpPr>
          <p:cNvPr id="21" name="Rectangle 20">
            <a:extLst>
              <a:ext uri="{FF2B5EF4-FFF2-40B4-BE49-F238E27FC236}">
                <a16:creationId xmlns:a16="http://schemas.microsoft.com/office/drawing/2014/main" id="{7757F49D-1828-4F6E-3675-C9E34A00B561}"/>
              </a:ext>
            </a:extLst>
          </p:cNvPr>
          <p:cNvSpPr/>
          <p:nvPr/>
        </p:nvSpPr>
        <p:spPr>
          <a:xfrm>
            <a:off x="2157447" y="5955228"/>
            <a:ext cx="1134096" cy="13037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a:p>
            <a:pPr algn="ctr"/>
            <a:endParaRPr lang="en-US" dirty="0">
              <a:solidFill>
                <a:schemeClr val="tx1"/>
              </a:solidFill>
            </a:endParaRPr>
          </a:p>
        </p:txBody>
      </p:sp>
      <p:pic>
        <p:nvPicPr>
          <p:cNvPr id="22" name="Picture 21">
            <a:extLst>
              <a:ext uri="{FF2B5EF4-FFF2-40B4-BE49-F238E27FC236}">
                <a16:creationId xmlns:a16="http://schemas.microsoft.com/office/drawing/2014/main" id="{10E6B1EE-556C-203B-8424-E508943F5E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4354" y="6205676"/>
            <a:ext cx="806873" cy="806873"/>
          </a:xfrm>
          <a:prstGeom prst="rect">
            <a:avLst/>
          </a:prstGeom>
        </p:spPr>
      </p:pic>
      <p:sp>
        <p:nvSpPr>
          <p:cNvPr id="23" name="TextBox 22">
            <a:extLst>
              <a:ext uri="{FF2B5EF4-FFF2-40B4-BE49-F238E27FC236}">
                <a16:creationId xmlns:a16="http://schemas.microsoft.com/office/drawing/2014/main" id="{27204383-54F6-99FD-526A-A57CF2035D42}"/>
              </a:ext>
            </a:extLst>
          </p:cNvPr>
          <p:cNvSpPr txBox="1"/>
          <p:nvPr/>
        </p:nvSpPr>
        <p:spPr>
          <a:xfrm>
            <a:off x="2079499" y="3077141"/>
            <a:ext cx="4764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3139A8"/>
                </a:solidFill>
                <a:latin typeface="Be Vietnam" panose="020B0604020202020204" charset="0"/>
                <a:cs typeface="Calibri"/>
              </a:rPr>
              <a:t>Google’s email server</a:t>
            </a:r>
          </a:p>
        </p:txBody>
      </p:sp>
      <p:sp>
        <p:nvSpPr>
          <p:cNvPr id="24" name="Arrow: Right 23">
            <a:extLst>
              <a:ext uri="{FF2B5EF4-FFF2-40B4-BE49-F238E27FC236}">
                <a16:creationId xmlns:a16="http://schemas.microsoft.com/office/drawing/2014/main" id="{955E53BA-BD76-0AF4-F370-C6141D1B5964}"/>
              </a:ext>
            </a:extLst>
          </p:cNvPr>
          <p:cNvSpPr/>
          <p:nvPr/>
        </p:nvSpPr>
        <p:spPr>
          <a:xfrm rot="18588388">
            <a:off x="3096926" y="5321190"/>
            <a:ext cx="892904" cy="28867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A3EBA760-B277-2654-DDBE-A14D09A7DD48}"/>
              </a:ext>
            </a:extLst>
          </p:cNvPr>
          <p:cNvSpPr/>
          <p:nvPr/>
        </p:nvSpPr>
        <p:spPr>
          <a:xfrm rot="18588388">
            <a:off x="1289826" y="7368656"/>
            <a:ext cx="892904" cy="28867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0688F490-D3B0-DC02-2F02-205C456D8890}"/>
              </a:ext>
            </a:extLst>
          </p:cNvPr>
          <p:cNvSpPr/>
          <p:nvPr/>
        </p:nvSpPr>
        <p:spPr>
          <a:xfrm rot="2330286">
            <a:off x="4509177" y="5364157"/>
            <a:ext cx="892904" cy="28867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62E89A2-4E8A-5DDF-CEB6-111CE803B727}"/>
              </a:ext>
            </a:extLst>
          </p:cNvPr>
          <p:cNvSpPr txBox="1"/>
          <p:nvPr/>
        </p:nvSpPr>
        <p:spPr>
          <a:xfrm rot="18474718">
            <a:off x="408955" y="7153917"/>
            <a:ext cx="21557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3139A8"/>
                </a:solidFill>
                <a:latin typeface="Be Vietnam" panose="020B0604020202020204" charset="0"/>
                <a:cs typeface="Calibri"/>
              </a:rPr>
              <a:t>Encryption</a:t>
            </a:r>
          </a:p>
        </p:txBody>
      </p:sp>
      <p:sp>
        <p:nvSpPr>
          <p:cNvPr id="29" name="Arrow: Right 28">
            <a:extLst>
              <a:ext uri="{FF2B5EF4-FFF2-40B4-BE49-F238E27FC236}">
                <a16:creationId xmlns:a16="http://schemas.microsoft.com/office/drawing/2014/main" id="{8B3C8A2A-8FCF-DF89-FA70-CA476B7C796C}"/>
              </a:ext>
            </a:extLst>
          </p:cNvPr>
          <p:cNvSpPr/>
          <p:nvPr/>
        </p:nvSpPr>
        <p:spPr>
          <a:xfrm rot="2330286">
            <a:off x="6352903" y="7443096"/>
            <a:ext cx="892904" cy="28867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C446E85-9EB4-10DA-34B4-FC833281CF13}"/>
              </a:ext>
            </a:extLst>
          </p:cNvPr>
          <p:cNvSpPr/>
          <p:nvPr/>
        </p:nvSpPr>
        <p:spPr>
          <a:xfrm>
            <a:off x="5226991" y="5974664"/>
            <a:ext cx="1134096" cy="13037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a:p>
            <a:pPr algn="ctr"/>
            <a:endParaRPr lang="en-US" dirty="0">
              <a:solidFill>
                <a:schemeClr val="tx1"/>
              </a:solidFill>
            </a:endParaRPr>
          </a:p>
        </p:txBody>
      </p:sp>
      <p:pic>
        <p:nvPicPr>
          <p:cNvPr id="31" name="Picture 30">
            <a:extLst>
              <a:ext uri="{FF2B5EF4-FFF2-40B4-BE49-F238E27FC236}">
                <a16:creationId xmlns:a16="http://schemas.microsoft.com/office/drawing/2014/main" id="{D7BAA706-7ED4-1173-37C4-E3FFC39948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3898" y="6225112"/>
            <a:ext cx="806873" cy="806873"/>
          </a:xfrm>
          <a:prstGeom prst="rect">
            <a:avLst/>
          </a:prstGeom>
        </p:spPr>
      </p:pic>
      <p:sp>
        <p:nvSpPr>
          <p:cNvPr id="32" name="TextBox 31">
            <a:extLst>
              <a:ext uri="{FF2B5EF4-FFF2-40B4-BE49-F238E27FC236}">
                <a16:creationId xmlns:a16="http://schemas.microsoft.com/office/drawing/2014/main" id="{73F6552D-27CE-51B6-357F-8E0825401F8D}"/>
              </a:ext>
            </a:extLst>
          </p:cNvPr>
          <p:cNvSpPr txBox="1"/>
          <p:nvPr/>
        </p:nvSpPr>
        <p:spPr>
          <a:xfrm rot="2449637">
            <a:off x="4113439" y="5073138"/>
            <a:ext cx="21557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3139A8"/>
                </a:solidFill>
                <a:latin typeface="Be Vietnam" panose="020B0604020202020204" charset="0"/>
                <a:cs typeface="Calibri"/>
              </a:rPr>
              <a:t>Encryption</a:t>
            </a:r>
          </a:p>
        </p:txBody>
      </p:sp>
      <p:sp>
        <p:nvSpPr>
          <p:cNvPr id="33" name="TextBox 32">
            <a:extLst>
              <a:ext uri="{FF2B5EF4-FFF2-40B4-BE49-F238E27FC236}">
                <a16:creationId xmlns:a16="http://schemas.microsoft.com/office/drawing/2014/main" id="{372C3904-00BA-4A77-3C35-9A8F84C0FE2B}"/>
              </a:ext>
            </a:extLst>
          </p:cNvPr>
          <p:cNvSpPr txBox="1"/>
          <p:nvPr/>
        </p:nvSpPr>
        <p:spPr>
          <a:xfrm rot="18474718">
            <a:off x="2165026" y="5110928"/>
            <a:ext cx="21557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3139A8"/>
                </a:solidFill>
                <a:latin typeface="Be Vietnam" panose="020B0604020202020204" charset="0"/>
                <a:cs typeface="Calibri"/>
              </a:rPr>
              <a:t>Decryption</a:t>
            </a:r>
          </a:p>
        </p:txBody>
      </p:sp>
      <p:sp>
        <p:nvSpPr>
          <p:cNvPr id="34" name="TextBox 33">
            <a:extLst>
              <a:ext uri="{FF2B5EF4-FFF2-40B4-BE49-F238E27FC236}">
                <a16:creationId xmlns:a16="http://schemas.microsoft.com/office/drawing/2014/main" id="{53B7C225-90D0-6CA7-7E62-AD36DFBD6E93}"/>
              </a:ext>
            </a:extLst>
          </p:cNvPr>
          <p:cNvSpPr txBox="1"/>
          <p:nvPr/>
        </p:nvSpPr>
        <p:spPr>
          <a:xfrm rot="2436302">
            <a:off x="6027723" y="7279879"/>
            <a:ext cx="21557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3139A8"/>
                </a:solidFill>
                <a:latin typeface="Be Vietnam" panose="020B0604020202020204" charset="0"/>
                <a:cs typeface="Calibri"/>
              </a:rPr>
              <a:t>Decryption</a:t>
            </a:r>
          </a:p>
        </p:txBody>
      </p:sp>
      <p:sp>
        <p:nvSpPr>
          <p:cNvPr id="35" name="Arrow: Right 34">
            <a:extLst>
              <a:ext uri="{FF2B5EF4-FFF2-40B4-BE49-F238E27FC236}">
                <a16:creationId xmlns:a16="http://schemas.microsoft.com/office/drawing/2014/main" id="{44F5F18C-4E21-3A69-AA5D-41351F5EF61D}"/>
              </a:ext>
            </a:extLst>
          </p:cNvPr>
          <p:cNvSpPr/>
          <p:nvPr/>
        </p:nvSpPr>
        <p:spPr>
          <a:xfrm rot="10800000">
            <a:off x="6064783" y="2587380"/>
            <a:ext cx="1891233" cy="384464"/>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DA1DDDF-D4FE-0A4A-BF9A-4DDE1A4321EB}"/>
              </a:ext>
            </a:extLst>
          </p:cNvPr>
          <p:cNvSpPr txBox="1"/>
          <p:nvPr/>
        </p:nvSpPr>
        <p:spPr>
          <a:xfrm>
            <a:off x="4788615" y="2168685"/>
            <a:ext cx="4764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3139A8"/>
                </a:solidFill>
                <a:latin typeface="Be Vietnam" panose="020B0604020202020204" charset="0"/>
                <a:cs typeface="Calibri"/>
              </a:rPr>
              <a:t>Subpoena/Search Warrant</a:t>
            </a:r>
          </a:p>
        </p:txBody>
      </p:sp>
      <p:pic>
        <p:nvPicPr>
          <p:cNvPr id="37" name="Picture 2">
            <a:extLst>
              <a:ext uri="{FF2B5EF4-FFF2-40B4-BE49-F238E27FC236}">
                <a16:creationId xmlns:a16="http://schemas.microsoft.com/office/drawing/2014/main" id="{C24AF8FF-72DC-DF26-C2A6-96355CE11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4401" y="8049554"/>
            <a:ext cx="1684909" cy="152127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50B05F5D-ED87-F15F-F41A-326CD27B6407}"/>
              </a:ext>
            </a:extLst>
          </p:cNvPr>
          <p:cNvSpPr txBox="1"/>
          <p:nvPr/>
        </p:nvSpPr>
        <p:spPr>
          <a:xfrm>
            <a:off x="12167980" y="8250899"/>
            <a:ext cx="12294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rgbClr val="3139A8"/>
                </a:solidFill>
                <a:latin typeface="Be Vietnam" panose="020B0604020202020204" charset="0"/>
                <a:cs typeface="Calibri"/>
              </a:rPr>
              <a:t>Alice</a:t>
            </a:r>
          </a:p>
        </p:txBody>
      </p:sp>
      <p:pic>
        <p:nvPicPr>
          <p:cNvPr id="39" name="Picture 2">
            <a:extLst>
              <a:ext uri="{FF2B5EF4-FFF2-40B4-BE49-F238E27FC236}">
                <a16:creationId xmlns:a16="http://schemas.microsoft.com/office/drawing/2014/main" id="{7281ECFB-EACD-4E75-B676-3F814C64A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9478" y="8049554"/>
            <a:ext cx="1684909" cy="152127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D3A362AE-A527-952C-5486-5EEFA169B464}"/>
              </a:ext>
            </a:extLst>
          </p:cNvPr>
          <p:cNvSpPr txBox="1"/>
          <p:nvPr/>
        </p:nvSpPr>
        <p:spPr>
          <a:xfrm>
            <a:off x="16284901" y="8248641"/>
            <a:ext cx="12294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rgbClr val="3139A8"/>
                </a:solidFill>
                <a:latin typeface="Be Vietnam" panose="020B0604020202020204" charset="0"/>
                <a:cs typeface="Calibri"/>
              </a:rPr>
              <a:t>Bob</a:t>
            </a:r>
          </a:p>
        </p:txBody>
      </p:sp>
      <p:pic>
        <p:nvPicPr>
          <p:cNvPr id="41" name="Picture 4">
            <a:extLst>
              <a:ext uri="{FF2B5EF4-FFF2-40B4-BE49-F238E27FC236}">
                <a16:creationId xmlns:a16="http://schemas.microsoft.com/office/drawing/2014/main" id="{10681733-A361-21A6-66A5-F34BB21D1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8238" y="3969482"/>
            <a:ext cx="1303711" cy="130371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19A1E6F8-E293-97CD-CC7A-EC4D03788E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9249" y="1865138"/>
            <a:ext cx="2552091" cy="1436463"/>
          </a:xfrm>
          <a:prstGeom prst="rect">
            <a:avLst/>
          </a:prstGeom>
        </p:spPr>
      </p:pic>
      <p:sp>
        <p:nvSpPr>
          <p:cNvPr id="44" name="Arrow: Right 43">
            <a:extLst>
              <a:ext uri="{FF2B5EF4-FFF2-40B4-BE49-F238E27FC236}">
                <a16:creationId xmlns:a16="http://schemas.microsoft.com/office/drawing/2014/main" id="{EF3A6532-E488-1052-13D0-E323AFA2FEE4}"/>
              </a:ext>
            </a:extLst>
          </p:cNvPr>
          <p:cNvSpPr/>
          <p:nvPr/>
        </p:nvSpPr>
        <p:spPr>
          <a:xfrm>
            <a:off x="11353800" y="2502200"/>
            <a:ext cx="1891233" cy="384464"/>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34EE5273-13BF-65FD-3F36-FF3228AC3F57}"/>
              </a:ext>
            </a:extLst>
          </p:cNvPr>
          <p:cNvSpPr/>
          <p:nvPr/>
        </p:nvSpPr>
        <p:spPr>
          <a:xfrm rot="18588388">
            <a:off x="12420165" y="6605089"/>
            <a:ext cx="2209249" cy="35218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D66E7CD8-4413-2447-4923-19CF7344A052}"/>
              </a:ext>
            </a:extLst>
          </p:cNvPr>
          <p:cNvSpPr/>
          <p:nvPr/>
        </p:nvSpPr>
        <p:spPr>
          <a:xfrm rot="2870348">
            <a:off x="15331054" y="6625378"/>
            <a:ext cx="2209249" cy="35699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5AEA9F0-0E2E-411A-2B76-33852C9535E6}"/>
              </a:ext>
            </a:extLst>
          </p:cNvPr>
          <p:cNvSpPr txBox="1"/>
          <p:nvPr/>
        </p:nvSpPr>
        <p:spPr>
          <a:xfrm rot="18474718">
            <a:off x="12115506" y="6485169"/>
            <a:ext cx="21557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3139A8"/>
                </a:solidFill>
                <a:latin typeface="Be Vietnam" panose="020B0604020202020204" charset="0"/>
                <a:cs typeface="Calibri"/>
              </a:rPr>
              <a:t>Encryption</a:t>
            </a:r>
          </a:p>
        </p:txBody>
      </p:sp>
      <p:sp>
        <p:nvSpPr>
          <p:cNvPr id="48" name="TextBox 47">
            <a:extLst>
              <a:ext uri="{FF2B5EF4-FFF2-40B4-BE49-F238E27FC236}">
                <a16:creationId xmlns:a16="http://schemas.microsoft.com/office/drawing/2014/main" id="{8EB069A8-61C8-FE39-29C7-A2F8DEDE5A01}"/>
              </a:ext>
            </a:extLst>
          </p:cNvPr>
          <p:cNvSpPr txBox="1"/>
          <p:nvPr/>
        </p:nvSpPr>
        <p:spPr>
          <a:xfrm rot="2986673">
            <a:off x="15514093" y="6373078"/>
            <a:ext cx="21557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3139A8"/>
                </a:solidFill>
                <a:latin typeface="Be Vietnam" panose="020B0604020202020204" charset="0"/>
                <a:cs typeface="Calibri"/>
              </a:rPr>
              <a:t>Decryption</a:t>
            </a:r>
          </a:p>
        </p:txBody>
      </p:sp>
      <p:sp>
        <p:nvSpPr>
          <p:cNvPr id="49" name="TextBox 48">
            <a:extLst>
              <a:ext uri="{FF2B5EF4-FFF2-40B4-BE49-F238E27FC236}">
                <a16:creationId xmlns:a16="http://schemas.microsoft.com/office/drawing/2014/main" id="{4E3471C8-60C6-0B45-51C3-0CDEFCE3E313}"/>
              </a:ext>
            </a:extLst>
          </p:cNvPr>
          <p:cNvSpPr txBox="1"/>
          <p:nvPr/>
        </p:nvSpPr>
        <p:spPr>
          <a:xfrm>
            <a:off x="12424894" y="3349147"/>
            <a:ext cx="4764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err="1">
                <a:solidFill>
                  <a:srgbClr val="3139A8"/>
                </a:solidFill>
                <a:latin typeface="Be Vietnam" panose="020B0604020202020204" charset="0"/>
                <a:cs typeface="Calibri"/>
              </a:rPr>
              <a:t>ProtonMail’s</a:t>
            </a:r>
            <a:r>
              <a:rPr lang="en-US" sz="2400" dirty="0">
                <a:solidFill>
                  <a:srgbClr val="3139A8"/>
                </a:solidFill>
                <a:latin typeface="Be Vietnam" panose="020B0604020202020204" charset="0"/>
                <a:cs typeface="Calibri"/>
              </a:rPr>
              <a:t> server</a:t>
            </a:r>
          </a:p>
        </p:txBody>
      </p:sp>
      <p:sp>
        <p:nvSpPr>
          <p:cNvPr id="50" name="TextBox 49">
            <a:extLst>
              <a:ext uri="{FF2B5EF4-FFF2-40B4-BE49-F238E27FC236}">
                <a16:creationId xmlns:a16="http://schemas.microsoft.com/office/drawing/2014/main" id="{982CF9A1-46C7-5A43-8E81-6253D7E9C250}"/>
              </a:ext>
            </a:extLst>
          </p:cNvPr>
          <p:cNvSpPr txBox="1"/>
          <p:nvPr/>
        </p:nvSpPr>
        <p:spPr>
          <a:xfrm>
            <a:off x="13852212" y="5210323"/>
            <a:ext cx="215576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3139A8"/>
                </a:solidFill>
                <a:latin typeface="Be Vietnam" panose="020B0604020202020204" charset="0"/>
                <a:cs typeface="Calibri"/>
              </a:rPr>
              <a:t>Encrypted Throughout</a:t>
            </a:r>
          </a:p>
        </p:txBody>
      </p:sp>
      <p:pic>
        <p:nvPicPr>
          <p:cNvPr id="52" name="Picture 51">
            <a:extLst>
              <a:ext uri="{FF2B5EF4-FFF2-40B4-BE49-F238E27FC236}">
                <a16:creationId xmlns:a16="http://schemas.microsoft.com/office/drawing/2014/main" id="{254D84C6-C950-4055-00B2-371383E1C3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78902" y="2009591"/>
            <a:ext cx="1348795" cy="1348795"/>
          </a:xfrm>
          <a:prstGeom prst="rect">
            <a:avLst/>
          </a:prstGeom>
        </p:spPr>
      </p:pic>
    </p:spTree>
    <p:extLst>
      <p:ext uri="{BB962C8B-B14F-4D97-AF65-F5344CB8AC3E}">
        <p14:creationId xmlns:p14="http://schemas.microsoft.com/office/powerpoint/2010/main" val="2448732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5" name="TextBox 5"/>
          <p:cNvSpPr txBox="1"/>
          <p:nvPr/>
        </p:nvSpPr>
        <p:spPr>
          <a:xfrm>
            <a:off x="55391" y="617091"/>
            <a:ext cx="8009722" cy="1025922"/>
          </a:xfrm>
          <a:prstGeom prst="rect">
            <a:avLst/>
          </a:prstGeom>
        </p:spPr>
        <p:txBody>
          <a:bodyPr wrap="square" lIns="0" tIns="0" rIns="0" bIns="0" rtlCol="0" anchor="t">
            <a:spAutoFit/>
          </a:bodyPr>
          <a:lstStyle/>
          <a:p>
            <a:pPr marL="0" lvl="0" indent="0" algn="ctr">
              <a:lnSpc>
                <a:spcPts val="8000"/>
              </a:lnSpc>
            </a:pPr>
            <a:r>
              <a:rPr lang="en-US" sz="8000" spc="-336" dirty="0">
                <a:solidFill>
                  <a:srgbClr val="3139A8"/>
                </a:solidFill>
                <a:latin typeface="Be Vietnam Ultra-Bold"/>
              </a:rPr>
              <a:t>What is HTTPS?</a:t>
            </a:r>
          </a:p>
        </p:txBody>
      </p:sp>
      <p:pic>
        <p:nvPicPr>
          <p:cNvPr id="28" name="Picture 27" descr="BYOD: Addressing the 5 biggest security risks | CCB Technology">
            <a:extLst>
              <a:ext uri="{FF2B5EF4-FFF2-40B4-BE49-F238E27FC236}">
                <a16:creationId xmlns:a16="http://schemas.microsoft.com/office/drawing/2014/main" id="{321EF05C-6E40-D495-2BC1-470AF2E0E963}"/>
              </a:ext>
            </a:extLst>
          </p:cNvPr>
          <p:cNvPicPr>
            <a:picLocks noChangeAspect="1"/>
          </p:cNvPicPr>
          <p:nvPr/>
        </p:nvPicPr>
        <p:blipFill>
          <a:blip r:embed="rId2"/>
          <a:stretch>
            <a:fillRect/>
          </a:stretch>
        </p:blipFill>
        <p:spPr>
          <a:xfrm>
            <a:off x="10983010" y="1926949"/>
            <a:ext cx="6525507" cy="4648200"/>
          </a:xfrm>
          <a:prstGeom prst="rect">
            <a:avLst/>
          </a:prstGeom>
        </p:spPr>
      </p:pic>
      <p:sp>
        <p:nvSpPr>
          <p:cNvPr id="32" name="TextBox 31">
            <a:extLst>
              <a:ext uri="{FF2B5EF4-FFF2-40B4-BE49-F238E27FC236}">
                <a16:creationId xmlns:a16="http://schemas.microsoft.com/office/drawing/2014/main" id="{51085BB9-C912-72A2-6BBA-1632F4BE82BA}"/>
              </a:ext>
            </a:extLst>
          </p:cNvPr>
          <p:cNvSpPr txBox="1"/>
          <p:nvPr/>
        </p:nvSpPr>
        <p:spPr>
          <a:xfrm>
            <a:off x="812613" y="3190004"/>
            <a:ext cx="72525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Secure version of HTTP, uses TLS </a:t>
            </a:r>
          </a:p>
        </p:txBody>
      </p:sp>
      <p:sp>
        <p:nvSpPr>
          <p:cNvPr id="38" name="TextBox 37">
            <a:extLst>
              <a:ext uri="{FF2B5EF4-FFF2-40B4-BE49-F238E27FC236}">
                <a16:creationId xmlns:a16="http://schemas.microsoft.com/office/drawing/2014/main" id="{05E4146E-AB97-0D63-1941-06B9186EF56A}"/>
              </a:ext>
            </a:extLst>
          </p:cNvPr>
          <p:cNvSpPr txBox="1"/>
          <p:nvPr/>
        </p:nvSpPr>
        <p:spPr>
          <a:xfrm>
            <a:off x="812613" y="4106559"/>
            <a:ext cx="86106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139A8"/>
                </a:solidFill>
                <a:latin typeface="Be Vietnam" panose="020B0604020202020204" charset="0"/>
                <a:cs typeface="Calibri"/>
              </a:rPr>
              <a:t>Protocol that sends data between a web browser and website’s server</a:t>
            </a:r>
          </a:p>
        </p:txBody>
      </p:sp>
      <p:sp>
        <p:nvSpPr>
          <p:cNvPr id="39" name="TextBox 38">
            <a:extLst>
              <a:ext uri="{FF2B5EF4-FFF2-40B4-BE49-F238E27FC236}">
                <a16:creationId xmlns:a16="http://schemas.microsoft.com/office/drawing/2014/main" id="{A4701649-4504-D04E-EC1D-A137F0C8BBF3}"/>
              </a:ext>
            </a:extLst>
          </p:cNvPr>
          <p:cNvSpPr txBox="1"/>
          <p:nvPr/>
        </p:nvSpPr>
        <p:spPr>
          <a:xfrm>
            <a:off x="14638845" y="9593792"/>
            <a:ext cx="3622651" cy="604076"/>
          </a:xfrm>
          <a:prstGeom prst="rect">
            <a:avLst/>
          </a:prstGeom>
        </p:spPr>
        <p:txBody>
          <a:bodyPr wrap="square" lIns="0" tIns="0" rIns="0" bIns="0" rtlCol="0" anchor="t">
            <a:spAutoFit/>
          </a:bodyPr>
          <a:lstStyle/>
          <a:p>
            <a:pPr algn="ctr">
              <a:lnSpc>
                <a:spcPts val="5700"/>
              </a:lnSpc>
              <a:spcBef>
                <a:spcPct val="0"/>
              </a:spcBef>
            </a:pPr>
            <a:r>
              <a:rPr lang="en-US" sz="2000" spc="-210" dirty="0">
                <a:solidFill>
                  <a:srgbClr val="3139A8"/>
                </a:solidFill>
                <a:latin typeface="Be Vietnam" panose="020B0604020202020204" charset="0"/>
              </a:rPr>
              <a:t>((Chapple &amp; </a:t>
            </a:r>
            <a:r>
              <a:rPr lang="en-US" sz="2000" spc="-210" dirty="0" err="1">
                <a:solidFill>
                  <a:srgbClr val="3139A8"/>
                </a:solidFill>
                <a:latin typeface="Be Vietnam" panose="020B0604020202020204" charset="0"/>
              </a:rPr>
              <a:t>Seidl</a:t>
            </a:r>
            <a:r>
              <a:rPr lang="en-US" sz="2000" spc="-210" dirty="0">
                <a:solidFill>
                  <a:srgbClr val="3139A8"/>
                </a:solidFill>
                <a:latin typeface="Be Vietnam" panose="020B0604020202020204" charset="0"/>
              </a:rPr>
              <a:t>, 2021)</a:t>
            </a:r>
          </a:p>
        </p:txBody>
      </p:sp>
      <p:pic>
        <p:nvPicPr>
          <p:cNvPr id="42" name="Picture 2">
            <a:extLst>
              <a:ext uri="{FF2B5EF4-FFF2-40B4-BE49-F238E27FC236}">
                <a16:creationId xmlns:a16="http://schemas.microsoft.com/office/drawing/2014/main" id="{3A90CB84-7072-CC22-5A5B-189757ED8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170166"/>
            <a:ext cx="1684909" cy="1521278"/>
          </a:xfrm>
          <a:prstGeom prst="rect">
            <a:avLst/>
          </a:prstGeom>
          <a:noFill/>
          <a:extLst>
            <a:ext uri="{909E8E84-426E-40DD-AFC4-6F175D3DCCD1}">
              <a14:hiddenFill xmlns:a14="http://schemas.microsoft.com/office/drawing/2010/main">
                <a:solidFill>
                  <a:srgbClr val="FFFFFF"/>
                </a:solidFill>
              </a14:hiddenFill>
            </a:ext>
          </a:extLst>
        </p:spPr>
      </p:pic>
      <p:sp>
        <p:nvSpPr>
          <p:cNvPr id="43" name="Arrow: Right 42">
            <a:extLst>
              <a:ext uri="{FF2B5EF4-FFF2-40B4-BE49-F238E27FC236}">
                <a16:creationId xmlns:a16="http://schemas.microsoft.com/office/drawing/2014/main" id="{58B462B4-68C7-D230-653E-B003C0859FFD}"/>
              </a:ext>
            </a:extLst>
          </p:cNvPr>
          <p:cNvSpPr/>
          <p:nvPr/>
        </p:nvSpPr>
        <p:spPr>
          <a:xfrm>
            <a:off x="2297822" y="8302563"/>
            <a:ext cx="2084101" cy="28524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2F7AE29B-C4A2-0A74-F9AF-F7F4E26D8A71}"/>
              </a:ext>
            </a:extLst>
          </p:cNvPr>
          <p:cNvSpPr/>
          <p:nvPr/>
        </p:nvSpPr>
        <p:spPr>
          <a:xfrm rot="10800000">
            <a:off x="2294509" y="8711343"/>
            <a:ext cx="2084101" cy="28524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
            <a:extLst>
              <a:ext uri="{FF2B5EF4-FFF2-40B4-BE49-F238E27FC236}">
                <a16:creationId xmlns:a16="http://schemas.microsoft.com/office/drawing/2014/main" id="{01963276-2B51-D97F-59A5-983FF1CE3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8145318"/>
            <a:ext cx="1303711" cy="1303711"/>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Right 45">
            <a:extLst>
              <a:ext uri="{FF2B5EF4-FFF2-40B4-BE49-F238E27FC236}">
                <a16:creationId xmlns:a16="http://schemas.microsoft.com/office/drawing/2014/main" id="{CC21D2F1-B91E-D215-B95C-64E5A3DE95ED}"/>
              </a:ext>
            </a:extLst>
          </p:cNvPr>
          <p:cNvSpPr/>
          <p:nvPr/>
        </p:nvSpPr>
        <p:spPr>
          <a:xfrm>
            <a:off x="6380918" y="8265554"/>
            <a:ext cx="2084101" cy="28524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C02CD7DD-7BDA-9A20-FD7C-706149AECEC1}"/>
              </a:ext>
            </a:extLst>
          </p:cNvPr>
          <p:cNvSpPr/>
          <p:nvPr/>
        </p:nvSpPr>
        <p:spPr>
          <a:xfrm rot="10800000">
            <a:off x="6377605" y="8674334"/>
            <a:ext cx="2084101" cy="28524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3F8FF57F-9F49-43BA-E3B3-F01460D639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4191" y="8190551"/>
            <a:ext cx="1612078" cy="1612078"/>
          </a:xfrm>
          <a:prstGeom prst="rect">
            <a:avLst/>
          </a:prstGeom>
        </p:spPr>
      </p:pic>
      <p:sp>
        <p:nvSpPr>
          <p:cNvPr id="52" name="TextBox 51">
            <a:extLst>
              <a:ext uri="{FF2B5EF4-FFF2-40B4-BE49-F238E27FC236}">
                <a16:creationId xmlns:a16="http://schemas.microsoft.com/office/drawing/2014/main" id="{BC9F704F-3ACB-07DF-260D-4E51B4B0CF19}"/>
              </a:ext>
            </a:extLst>
          </p:cNvPr>
          <p:cNvSpPr txBox="1"/>
          <p:nvPr/>
        </p:nvSpPr>
        <p:spPr>
          <a:xfrm>
            <a:off x="3908931" y="7280768"/>
            <a:ext cx="28425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3139A8"/>
                </a:solidFill>
                <a:latin typeface="Be Vietnam" panose="020B0604020202020204" charset="0"/>
                <a:cs typeface="Calibri"/>
              </a:rPr>
              <a:t>Internet Service Provider</a:t>
            </a:r>
          </a:p>
        </p:txBody>
      </p:sp>
      <p:sp>
        <p:nvSpPr>
          <p:cNvPr id="53" name="TextBox 52">
            <a:extLst>
              <a:ext uri="{FF2B5EF4-FFF2-40B4-BE49-F238E27FC236}">
                <a16:creationId xmlns:a16="http://schemas.microsoft.com/office/drawing/2014/main" id="{F3A77F52-E96B-B701-7732-5BB3C1E72296}"/>
              </a:ext>
            </a:extLst>
          </p:cNvPr>
          <p:cNvSpPr txBox="1"/>
          <p:nvPr/>
        </p:nvSpPr>
        <p:spPr>
          <a:xfrm>
            <a:off x="260990" y="7696267"/>
            <a:ext cx="28425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3139A8"/>
                </a:solidFill>
                <a:latin typeface="Be Vietnam" panose="020B0604020202020204" charset="0"/>
                <a:cs typeface="Calibri"/>
              </a:rPr>
              <a:t>Web Browser</a:t>
            </a:r>
          </a:p>
        </p:txBody>
      </p:sp>
      <p:sp>
        <p:nvSpPr>
          <p:cNvPr id="54" name="TextBox 53">
            <a:extLst>
              <a:ext uri="{FF2B5EF4-FFF2-40B4-BE49-F238E27FC236}">
                <a16:creationId xmlns:a16="http://schemas.microsoft.com/office/drawing/2014/main" id="{430A4FE7-A9D8-F5B7-5B8B-BA081AFE22CA}"/>
              </a:ext>
            </a:extLst>
          </p:cNvPr>
          <p:cNvSpPr txBox="1"/>
          <p:nvPr/>
        </p:nvSpPr>
        <p:spPr>
          <a:xfrm>
            <a:off x="7732957" y="7633201"/>
            <a:ext cx="28425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3139A8"/>
                </a:solidFill>
                <a:latin typeface="Be Vietnam" panose="020B0604020202020204" charset="0"/>
                <a:cs typeface="Calibri"/>
              </a:rPr>
              <a:t>Website Server</a:t>
            </a:r>
          </a:p>
        </p:txBody>
      </p:sp>
      <p:sp>
        <p:nvSpPr>
          <p:cNvPr id="55" name="TextBox 54">
            <a:extLst>
              <a:ext uri="{FF2B5EF4-FFF2-40B4-BE49-F238E27FC236}">
                <a16:creationId xmlns:a16="http://schemas.microsoft.com/office/drawing/2014/main" id="{D3EB7131-A1F4-43BB-3ABB-C77C7E7CEDFF}"/>
              </a:ext>
            </a:extLst>
          </p:cNvPr>
          <p:cNvSpPr txBox="1"/>
          <p:nvPr/>
        </p:nvSpPr>
        <p:spPr>
          <a:xfrm>
            <a:off x="1988051" y="8915190"/>
            <a:ext cx="28425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3139A8"/>
                </a:solidFill>
                <a:latin typeface="Be Vietnam" panose="020B0604020202020204" charset="0"/>
                <a:cs typeface="Calibri"/>
              </a:rPr>
              <a:t>Encrypted</a:t>
            </a:r>
          </a:p>
        </p:txBody>
      </p:sp>
      <p:sp>
        <p:nvSpPr>
          <p:cNvPr id="56" name="TextBox 55">
            <a:extLst>
              <a:ext uri="{FF2B5EF4-FFF2-40B4-BE49-F238E27FC236}">
                <a16:creationId xmlns:a16="http://schemas.microsoft.com/office/drawing/2014/main" id="{DB3EF2AA-7A2A-9E89-BAAD-81212B642617}"/>
              </a:ext>
            </a:extLst>
          </p:cNvPr>
          <p:cNvSpPr txBox="1"/>
          <p:nvPr/>
        </p:nvSpPr>
        <p:spPr>
          <a:xfrm>
            <a:off x="6063519" y="8986204"/>
            <a:ext cx="28425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3139A8"/>
                </a:solidFill>
                <a:latin typeface="Be Vietnam" panose="020B0604020202020204" charset="0"/>
                <a:cs typeface="Calibri"/>
              </a:rPr>
              <a:t>Encrypted</a:t>
            </a:r>
          </a:p>
        </p:txBody>
      </p:sp>
      <p:pic>
        <p:nvPicPr>
          <p:cNvPr id="58" name="Picture 57">
            <a:extLst>
              <a:ext uri="{FF2B5EF4-FFF2-40B4-BE49-F238E27FC236}">
                <a16:creationId xmlns:a16="http://schemas.microsoft.com/office/drawing/2014/main" id="{628FBAFC-F0CB-DFEF-BC81-C121E4028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9871" y="5498366"/>
            <a:ext cx="2017733" cy="20177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Cybersecurity Education Workshop</Template>
  <TotalTime>694</TotalTime>
  <Words>1696</Words>
  <Application>Microsoft Office PowerPoint</Application>
  <PresentationFormat>Custom</PresentationFormat>
  <Paragraphs>255</Paragraphs>
  <Slides>22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Be Vietnam Ultra-Bold</vt:lpstr>
      <vt:lpstr>Quicksand Medium</vt:lpstr>
      <vt:lpstr>Calibri</vt:lpstr>
      <vt:lpstr>Arial</vt:lpstr>
      <vt:lpstr>Be Vietnam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Ethan Wen</dc:creator>
  <cp:lastModifiedBy>Ethan Wen</cp:lastModifiedBy>
  <cp:revision>1</cp:revision>
  <dcterms:created xsi:type="dcterms:W3CDTF">2024-07-21T21:18:59Z</dcterms:created>
  <dcterms:modified xsi:type="dcterms:W3CDTF">2024-07-22T08:53:20Z</dcterms:modified>
  <dc:identifier>DAF__lagGG0</dc:identifier>
</cp:coreProperties>
</file>